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1.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2" r:id="rId2"/>
    <p:sldMasterId id="2147483703" r:id="rId3"/>
    <p:sldMasterId id="2147483704" r:id="rId4"/>
  </p:sldMasterIdLst>
  <p:notesMasterIdLst>
    <p:notesMasterId r:id="rId7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Lst>
  <p:sldSz cx="9144000" cy="5143500" type="screen16x9"/>
  <p:notesSz cx="6858000" cy="9144000"/>
  <p:embeddedFontLst>
    <p:embeddedFont>
      <p:font typeface="Abel" panose="02000506030000020004" pitchFamily="2" charset="0"/>
      <p:regular r:id="rId80"/>
    </p:embeddedFont>
    <p:embeddedFont>
      <p:font typeface="Abril Fatface" panose="02000503000000020003" pitchFamily="2" charset="0"/>
      <p:regular r:id="rId81"/>
    </p:embeddedFont>
    <p:embeddedFont>
      <p:font typeface="Amatic SC" panose="00000500000000000000" pitchFamily="2" charset="-79"/>
      <p:regular r:id="rId82"/>
      <p:bold r:id="rId83"/>
    </p:embeddedFont>
    <p:embeddedFont>
      <p:font typeface="Century Gothic" panose="020B0502020202020204" pitchFamily="34" charset="0"/>
      <p:regular r:id="rId84"/>
      <p:bold r:id="rId85"/>
      <p:italic r:id="rId86"/>
      <p:boldItalic r:id="rId87"/>
    </p:embeddedFont>
    <p:embeddedFont>
      <p:font typeface="Chelsea Market" panose="020B0604020202020204" charset="0"/>
      <p:regular r:id="rId88"/>
    </p:embeddedFont>
    <p:embeddedFont>
      <p:font typeface="Encode Sans Semi Condensed" panose="020B0604020202020204" charset="0"/>
      <p:regular r:id="rId89"/>
      <p:bold r:id="rId90"/>
    </p:embeddedFont>
    <p:embeddedFont>
      <p:font typeface="Encode Sans Semi Condensed Light" panose="020B0604020202020204" charset="0"/>
      <p:regular r:id="rId91"/>
      <p:bold r:id="rId92"/>
    </p:embeddedFont>
    <p:embeddedFont>
      <p:font typeface="Fira Sans Extra Condensed Medium" panose="020B0604020202020204" charset="0"/>
      <p:regular r:id="rId93"/>
      <p:bold r:id="rId94"/>
      <p:italic r:id="rId95"/>
      <p:boldItalic r:id="rId96"/>
    </p:embeddedFont>
    <p:embeddedFont>
      <p:font typeface="Happy Monkey" panose="020B0604020202020204" charset="0"/>
      <p:regular r:id="rId97"/>
    </p:embeddedFont>
    <p:embeddedFont>
      <p:font typeface="Helvetica Neue" panose="020B0604020202020204" charset="0"/>
      <p:regular r:id="rId98"/>
      <p:bold r:id="rId99"/>
      <p:italic r:id="rId100"/>
      <p:boldItalic r:id="rId101"/>
    </p:embeddedFont>
    <p:embeddedFont>
      <p:font typeface="Lato" panose="020F0502020204030203" pitchFamily="34" charset="0"/>
      <p:regular r:id="rId102"/>
      <p:bold r:id="rId103"/>
      <p:italic r:id="rId104"/>
      <p:boldItalic r:id="rId105"/>
    </p:embeddedFont>
    <p:embeddedFont>
      <p:font typeface="Open Sans" panose="020B0606030504020204" pitchFamily="34" charset="0"/>
      <p:regular r:id="rId106"/>
    </p:embeddedFont>
    <p:embeddedFont>
      <p:font typeface="Paytone One" panose="020B0604020202020204" charset="0"/>
      <p:regular r:id="rId107"/>
    </p:embeddedFont>
    <p:embeddedFont>
      <p:font typeface="Quicksand" panose="020B0604020202020204" charset="0"/>
      <p:regular r:id="rId108"/>
      <p:bold r:id="rId109"/>
    </p:embeddedFont>
    <p:embeddedFont>
      <p:font typeface="Roboto" panose="02000000000000000000" pitchFamily="2"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Pell" initials="" lastIdx="1" clrIdx="0"/>
  <p:cmAuthor id="1" name="Sarah Hear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51E546-9B32-4E76-9089-39C03273E956}">
  <a:tblStyle styleId="{AF51E546-9B32-4E76-9089-39C03273E95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D736C51-E247-448F-A969-2FEA47B4EEE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CAC74E9-77B2-453B-A5F5-4EC9A85EADB0}"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AEA9DEB-3BF1-4C3B-8416-9921E57F6C46}" styleName="Table_3">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729" autoAdjust="0"/>
  </p:normalViewPr>
  <p:slideViewPr>
    <p:cSldViewPr snapToGrid="0">
      <p:cViewPr varScale="1">
        <p:scale>
          <a:sx n="80" d="100"/>
          <a:sy n="80" d="100"/>
        </p:scale>
        <p:origin x="1522"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font" Target="fonts/font33.fntdata"/><Relationship Id="rId16" Type="http://schemas.openxmlformats.org/officeDocument/2006/relationships/slide" Target="slides/slide12.xml"/><Relationship Id="rId107" Type="http://schemas.openxmlformats.org/officeDocument/2006/relationships/font" Target="fonts/font2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102" Type="http://schemas.openxmlformats.org/officeDocument/2006/relationships/font" Target="fonts/font23.fntdata"/><Relationship Id="rId5" Type="http://schemas.openxmlformats.org/officeDocument/2006/relationships/slide" Target="slides/slide1.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34.fntdata"/><Relationship Id="rId118" Type="http://schemas.openxmlformats.org/officeDocument/2006/relationships/tableStyles" Target="tableStyles.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4.fntdata"/><Relationship Id="rId108" Type="http://schemas.openxmlformats.org/officeDocument/2006/relationships/font" Target="fonts/font2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8.fntdata"/><Relationship Id="rId110" Type="http://schemas.openxmlformats.org/officeDocument/2006/relationships/font" Target="fonts/font31.fntdata"/><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1.fntdata"/><Relationship Id="rId105"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font" Target="fonts/font32.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27.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3-06T20:21:22.712" idx="1">
    <p:pos x="6000" y="0"/>
    <p:text>3 min video 
@skhearn@udel.edu  - Do we want to keep this?</p:text>
  </p:cm>
  <p:cm authorId="1" dt="2024-03-06T20:21:22.712" idx="1">
    <p:pos x="6000" y="0"/>
    <p:text>We can test sound in AM and make a call based on sound quality and timing.  Thanks!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doe.k12.de.us/Page/4415"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doe.k12.de.us/Page/4414"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0"/>
        <p:cNvGrpSpPr/>
        <p:nvPr/>
      </p:nvGrpSpPr>
      <p:grpSpPr>
        <a:xfrm>
          <a:off x="0" y="0"/>
          <a:ext cx="0" cy="0"/>
          <a:chOff x="0" y="0"/>
          <a:chExt cx="0" cy="0"/>
        </a:xfrm>
      </p:grpSpPr>
      <p:sp>
        <p:nvSpPr>
          <p:cNvPr id="3871" name="Google Shape;3871;g2a5a90a92f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2" name="Google Shape;3872;g2a5a90a92f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3"/>
        <p:cNvGrpSpPr/>
        <p:nvPr/>
      </p:nvGrpSpPr>
      <p:grpSpPr>
        <a:xfrm>
          <a:off x="0" y="0"/>
          <a:ext cx="0" cy="0"/>
          <a:chOff x="0" y="0"/>
          <a:chExt cx="0" cy="0"/>
        </a:xfrm>
      </p:grpSpPr>
      <p:sp>
        <p:nvSpPr>
          <p:cNvPr id="4074" name="Google Shape;4074;g2baf040a50e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5" name="Google Shape;4075;g2baf040a50e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1ed7bcfc2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1" name="Google Shape;4081;g1ed7bcfc2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6"/>
        <p:cNvGrpSpPr/>
        <p:nvPr/>
      </p:nvGrpSpPr>
      <p:grpSpPr>
        <a:xfrm>
          <a:off x="0" y="0"/>
          <a:ext cx="0" cy="0"/>
          <a:chOff x="0" y="0"/>
          <a:chExt cx="0" cy="0"/>
        </a:xfrm>
      </p:grpSpPr>
      <p:sp>
        <p:nvSpPr>
          <p:cNvPr id="4087" name="Google Shape;4087;g2bffaf52e4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8" name="Google Shape;4088;g2bffaf52e4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89" name="Google Shape;4089;g2bffaf52e42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4"/>
        <p:cNvGrpSpPr/>
        <p:nvPr/>
      </p:nvGrpSpPr>
      <p:grpSpPr>
        <a:xfrm>
          <a:off x="0" y="0"/>
          <a:ext cx="0" cy="0"/>
          <a:chOff x="0" y="0"/>
          <a:chExt cx="0" cy="0"/>
        </a:xfrm>
      </p:grpSpPr>
      <p:sp>
        <p:nvSpPr>
          <p:cNvPr id="4095" name="Google Shape;4095;g2baf040a50e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6" name="Google Shape;4096;g2baf040a50e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0"/>
        <p:cNvGrpSpPr/>
        <p:nvPr/>
      </p:nvGrpSpPr>
      <p:grpSpPr>
        <a:xfrm>
          <a:off x="0" y="0"/>
          <a:ext cx="0" cy="0"/>
          <a:chOff x="0" y="0"/>
          <a:chExt cx="0" cy="0"/>
        </a:xfrm>
      </p:grpSpPr>
      <p:sp>
        <p:nvSpPr>
          <p:cNvPr id="4101" name="Google Shape;4101;g2bffaf52e4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2" name="Google Shape;4102;g2bffaf52e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8"/>
        <p:cNvGrpSpPr/>
        <p:nvPr/>
      </p:nvGrpSpPr>
      <p:grpSpPr>
        <a:xfrm>
          <a:off x="0" y="0"/>
          <a:ext cx="0" cy="0"/>
          <a:chOff x="0" y="0"/>
          <a:chExt cx="0" cy="0"/>
        </a:xfrm>
      </p:grpSpPr>
      <p:sp>
        <p:nvSpPr>
          <p:cNvPr id="4109" name="Google Shape;4109;g2c027d66074_0_1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0" name="Google Shape;4110;g2c027d66074_0_1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4"/>
        <p:cNvGrpSpPr/>
        <p:nvPr/>
      </p:nvGrpSpPr>
      <p:grpSpPr>
        <a:xfrm>
          <a:off x="0" y="0"/>
          <a:ext cx="0" cy="0"/>
          <a:chOff x="0" y="0"/>
          <a:chExt cx="0" cy="0"/>
        </a:xfrm>
      </p:grpSpPr>
      <p:sp>
        <p:nvSpPr>
          <p:cNvPr id="4115" name="Google Shape;4115;g2bce8cd3a6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6" name="Google Shape;4116;g2bce8cd3a6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2"/>
        <p:cNvGrpSpPr/>
        <p:nvPr/>
      </p:nvGrpSpPr>
      <p:grpSpPr>
        <a:xfrm>
          <a:off x="0" y="0"/>
          <a:ext cx="0" cy="0"/>
          <a:chOff x="0" y="0"/>
          <a:chExt cx="0" cy="0"/>
        </a:xfrm>
      </p:grpSpPr>
      <p:sp>
        <p:nvSpPr>
          <p:cNvPr id="4123" name="Google Shape;4123;g2bf513fc52d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4" name="Google Shape;4124;g2bf513fc52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7"/>
        <p:cNvGrpSpPr/>
        <p:nvPr/>
      </p:nvGrpSpPr>
      <p:grpSpPr>
        <a:xfrm>
          <a:off x="0" y="0"/>
          <a:ext cx="0" cy="0"/>
          <a:chOff x="0" y="0"/>
          <a:chExt cx="0" cy="0"/>
        </a:xfrm>
      </p:grpSpPr>
      <p:sp>
        <p:nvSpPr>
          <p:cNvPr id="4128" name="Google Shape;4128;g1f214652c3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9" name="Google Shape;4129;g1f214652c3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30" name="Google Shape;4130;g1f214652c3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7"/>
        <p:cNvGrpSpPr/>
        <p:nvPr/>
      </p:nvGrpSpPr>
      <p:grpSpPr>
        <a:xfrm>
          <a:off x="0" y="0"/>
          <a:ext cx="0" cy="0"/>
          <a:chOff x="0" y="0"/>
          <a:chExt cx="0" cy="0"/>
        </a:xfrm>
      </p:grpSpPr>
      <p:sp>
        <p:nvSpPr>
          <p:cNvPr id="4138" name="Google Shape;4138;g1f214652c3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9" name="Google Shape;4139;g1f214652c3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6"/>
        <p:cNvGrpSpPr/>
        <p:nvPr/>
      </p:nvGrpSpPr>
      <p:grpSpPr>
        <a:xfrm>
          <a:off x="0" y="0"/>
          <a:ext cx="0" cy="0"/>
          <a:chOff x="0" y="0"/>
          <a:chExt cx="0" cy="0"/>
        </a:xfrm>
      </p:grpSpPr>
      <p:sp>
        <p:nvSpPr>
          <p:cNvPr id="3877" name="Google Shape;3877;g2bf8a27e2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8" name="Google Shape;3878;g2bf8a27e2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5"/>
        <p:cNvGrpSpPr/>
        <p:nvPr/>
      </p:nvGrpSpPr>
      <p:grpSpPr>
        <a:xfrm>
          <a:off x="0" y="0"/>
          <a:ext cx="0" cy="0"/>
          <a:chOff x="0" y="0"/>
          <a:chExt cx="0" cy="0"/>
        </a:xfrm>
      </p:grpSpPr>
      <p:sp>
        <p:nvSpPr>
          <p:cNvPr id="4146" name="Google Shape;4146;g1f214652c3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7" name="Google Shape;4147;g1f214652c3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4148" name="Google Shape;4148;g1f214652c38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4"/>
        <p:cNvGrpSpPr/>
        <p:nvPr/>
      </p:nvGrpSpPr>
      <p:grpSpPr>
        <a:xfrm>
          <a:off x="0" y="0"/>
          <a:ext cx="0" cy="0"/>
          <a:chOff x="0" y="0"/>
          <a:chExt cx="0" cy="0"/>
        </a:xfrm>
      </p:grpSpPr>
      <p:sp>
        <p:nvSpPr>
          <p:cNvPr id="4155" name="Google Shape;4155;g1f214652c3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6" name="Google Shape;4156;g1f214652c3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2"/>
        <p:cNvGrpSpPr/>
        <p:nvPr/>
      </p:nvGrpSpPr>
      <p:grpSpPr>
        <a:xfrm>
          <a:off x="0" y="0"/>
          <a:ext cx="0" cy="0"/>
          <a:chOff x="0" y="0"/>
          <a:chExt cx="0" cy="0"/>
        </a:xfrm>
      </p:grpSpPr>
      <p:sp>
        <p:nvSpPr>
          <p:cNvPr id="4163" name="Google Shape;4163;g1f214652c3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4" name="Google Shape;4164;g1f214652c3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9"/>
        <p:cNvGrpSpPr/>
        <p:nvPr/>
      </p:nvGrpSpPr>
      <p:grpSpPr>
        <a:xfrm>
          <a:off x="0" y="0"/>
          <a:ext cx="0" cy="0"/>
          <a:chOff x="0" y="0"/>
          <a:chExt cx="0" cy="0"/>
        </a:xfrm>
      </p:grpSpPr>
      <p:sp>
        <p:nvSpPr>
          <p:cNvPr id="4170" name="Google Shape;4170;g1f214652c3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1" name="Google Shape;4171;g1f214652c3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6"/>
        <p:cNvGrpSpPr/>
        <p:nvPr/>
      </p:nvGrpSpPr>
      <p:grpSpPr>
        <a:xfrm>
          <a:off x="0" y="0"/>
          <a:ext cx="0" cy="0"/>
          <a:chOff x="0" y="0"/>
          <a:chExt cx="0" cy="0"/>
        </a:xfrm>
      </p:grpSpPr>
      <p:sp>
        <p:nvSpPr>
          <p:cNvPr id="4177" name="Google Shape;4177;g2bf513fc52d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8" name="Google Shape;4178;g2bf513fc52d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3"/>
        <p:cNvGrpSpPr/>
        <p:nvPr/>
      </p:nvGrpSpPr>
      <p:grpSpPr>
        <a:xfrm>
          <a:off x="0" y="0"/>
          <a:ext cx="0" cy="0"/>
          <a:chOff x="0" y="0"/>
          <a:chExt cx="0" cy="0"/>
        </a:xfrm>
      </p:grpSpPr>
      <p:sp>
        <p:nvSpPr>
          <p:cNvPr id="4184" name="Google Shape;4184;g2bfe4c6b4a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5" name="Google Shape;4185;g2bfe4c6b4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Implementation tools: </a:t>
            </a:r>
            <a:r>
              <a:rPr lang="en" u="sng" dirty="0">
                <a:solidFill>
                  <a:schemeClr val="hlink"/>
                </a:solidFill>
                <a:hlinkClick r:id="rId3"/>
              </a:rPr>
              <a:t>https://www.doe.k12.de.us/Page/4415</a:t>
            </a:r>
            <a:endParaRPr dirty="0"/>
          </a:p>
          <a:p>
            <a:pPr marL="0" lvl="0" indent="0" algn="l" rtl="0">
              <a:spcBef>
                <a:spcPts val="0"/>
              </a:spcBef>
              <a:spcAft>
                <a:spcPts val="0"/>
              </a:spcAft>
              <a:buNone/>
            </a:pPr>
            <a:r>
              <a:rPr lang="en" dirty="0"/>
              <a:t>Professional Learning tools: </a:t>
            </a:r>
            <a:r>
              <a:rPr lang="en" u="sng" dirty="0">
                <a:solidFill>
                  <a:schemeClr val="hlink"/>
                </a:solidFill>
                <a:hlinkClick r:id="rId4"/>
              </a:rPr>
              <a:t>https://www.doe.k12.de.us/Page/4414</a:t>
            </a:r>
            <a:r>
              <a:rPr lang="en" dirty="0"/>
              <a:t> </a:t>
            </a:r>
            <a:endParaRPr dirty="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3"/>
        <p:cNvGrpSpPr/>
        <p:nvPr/>
      </p:nvGrpSpPr>
      <p:grpSpPr>
        <a:xfrm>
          <a:off x="0" y="0"/>
          <a:ext cx="0" cy="0"/>
          <a:chOff x="0" y="0"/>
          <a:chExt cx="0" cy="0"/>
        </a:xfrm>
      </p:grpSpPr>
      <p:sp>
        <p:nvSpPr>
          <p:cNvPr id="4204" name="Google Shape;4204;g2bf513fc52d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5" name="Google Shape;4205;g2bf513fc52d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9"/>
        <p:cNvGrpSpPr/>
        <p:nvPr/>
      </p:nvGrpSpPr>
      <p:grpSpPr>
        <a:xfrm>
          <a:off x="0" y="0"/>
          <a:ext cx="0" cy="0"/>
          <a:chOff x="0" y="0"/>
          <a:chExt cx="0" cy="0"/>
        </a:xfrm>
      </p:grpSpPr>
      <p:sp>
        <p:nvSpPr>
          <p:cNvPr id="4210" name="Google Shape;4210;g2baf040a50e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11" name="Google Shape;4211;g2baf040a50e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6"/>
        <p:cNvGrpSpPr/>
        <p:nvPr/>
      </p:nvGrpSpPr>
      <p:grpSpPr>
        <a:xfrm>
          <a:off x="0" y="0"/>
          <a:ext cx="0" cy="0"/>
          <a:chOff x="0" y="0"/>
          <a:chExt cx="0" cy="0"/>
        </a:xfrm>
      </p:grpSpPr>
      <p:sp>
        <p:nvSpPr>
          <p:cNvPr id="4217" name="Google Shape;4217;g2c027d660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8" name="Google Shape;4218;g2c027d660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3"/>
        <p:cNvGrpSpPr/>
        <p:nvPr/>
      </p:nvGrpSpPr>
      <p:grpSpPr>
        <a:xfrm>
          <a:off x="0" y="0"/>
          <a:ext cx="0" cy="0"/>
          <a:chOff x="0" y="0"/>
          <a:chExt cx="0" cy="0"/>
        </a:xfrm>
      </p:grpSpPr>
      <p:sp>
        <p:nvSpPr>
          <p:cNvPr id="4224" name="Google Shape;4224;g2bdb21422f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5" name="Google Shape;4225;g2bdb21422f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2baf040a50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85" name="Google Shape;3885;g2baf040a50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8"/>
        <p:cNvGrpSpPr/>
        <p:nvPr/>
      </p:nvGrpSpPr>
      <p:grpSpPr>
        <a:xfrm>
          <a:off x="0" y="0"/>
          <a:ext cx="0" cy="0"/>
          <a:chOff x="0" y="0"/>
          <a:chExt cx="0" cy="0"/>
        </a:xfrm>
      </p:grpSpPr>
      <p:sp>
        <p:nvSpPr>
          <p:cNvPr id="4239" name="Google Shape;4239;g2bf513fc52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0" name="Google Shape;4240;g2bf513fc52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5"/>
        <p:cNvGrpSpPr/>
        <p:nvPr/>
      </p:nvGrpSpPr>
      <p:grpSpPr>
        <a:xfrm>
          <a:off x="0" y="0"/>
          <a:ext cx="0" cy="0"/>
          <a:chOff x="0" y="0"/>
          <a:chExt cx="0" cy="0"/>
        </a:xfrm>
      </p:grpSpPr>
      <p:sp>
        <p:nvSpPr>
          <p:cNvPr id="4246" name="Google Shape;4246;g2c027d6607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7" name="Google Shape;4247;g2c027d6607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3"/>
        <p:cNvGrpSpPr/>
        <p:nvPr/>
      </p:nvGrpSpPr>
      <p:grpSpPr>
        <a:xfrm>
          <a:off x="0" y="0"/>
          <a:ext cx="0" cy="0"/>
          <a:chOff x="0" y="0"/>
          <a:chExt cx="0" cy="0"/>
        </a:xfrm>
      </p:grpSpPr>
      <p:sp>
        <p:nvSpPr>
          <p:cNvPr id="4254" name="Google Shape;4254;g2bf513fc52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5" name="Google Shape;4255;g2bf513fc52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1"/>
        <p:cNvGrpSpPr/>
        <p:nvPr/>
      </p:nvGrpSpPr>
      <p:grpSpPr>
        <a:xfrm>
          <a:off x="0" y="0"/>
          <a:ext cx="0" cy="0"/>
          <a:chOff x="0" y="0"/>
          <a:chExt cx="0" cy="0"/>
        </a:xfrm>
      </p:grpSpPr>
      <p:sp>
        <p:nvSpPr>
          <p:cNvPr id="4262" name="Google Shape;4262;g2bffaf52e42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3" name="Google Shape;4263;g2bffaf52e42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9"/>
        <p:cNvGrpSpPr/>
        <p:nvPr/>
      </p:nvGrpSpPr>
      <p:grpSpPr>
        <a:xfrm>
          <a:off x="0" y="0"/>
          <a:ext cx="0" cy="0"/>
          <a:chOff x="0" y="0"/>
          <a:chExt cx="0" cy="0"/>
        </a:xfrm>
      </p:grpSpPr>
      <p:sp>
        <p:nvSpPr>
          <p:cNvPr id="4270" name="Google Shape;4270;g2bf513fc52d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1" name="Google Shape;4271;g2bf513fc52d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2baf040a50e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8" name="Google Shape;4278;g2baf040a50e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79" name="Google Shape;4279;g2baf040a50e_0_4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5"/>
        <p:cNvGrpSpPr/>
        <p:nvPr/>
      </p:nvGrpSpPr>
      <p:grpSpPr>
        <a:xfrm>
          <a:off x="0" y="0"/>
          <a:ext cx="0" cy="0"/>
          <a:chOff x="0" y="0"/>
          <a:chExt cx="0" cy="0"/>
        </a:xfrm>
      </p:grpSpPr>
      <p:sp>
        <p:nvSpPr>
          <p:cNvPr id="4286" name="Google Shape;4286;g2baf040a5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7" name="Google Shape;4287;g2baf040a5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2bf513fc52d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2bf513fc52d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sz="1400" dirty="0">
              <a:solidFill>
                <a:srgbClr val="595959"/>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9"/>
        <p:cNvGrpSpPr/>
        <p:nvPr/>
      </p:nvGrpSpPr>
      <p:grpSpPr>
        <a:xfrm>
          <a:off x="0" y="0"/>
          <a:ext cx="0" cy="0"/>
          <a:chOff x="0" y="0"/>
          <a:chExt cx="0" cy="0"/>
        </a:xfrm>
      </p:grpSpPr>
      <p:sp>
        <p:nvSpPr>
          <p:cNvPr id="4300" name="Google Shape;4300;g2bf8a27e2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01" name="Google Shape;4301;g2bf8a27e2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5"/>
        <p:cNvGrpSpPr/>
        <p:nvPr/>
      </p:nvGrpSpPr>
      <p:grpSpPr>
        <a:xfrm>
          <a:off x="0" y="0"/>
          <a:ext cx="0" cy="0"/>
          <a:chOff x="0" y="0"/>
          <a:chExt cx="0" cy="0"/>
        </a:xfrm>
      </p:grpSpPr>
      <p:sp>
        <p:nvSpPr>
          <p:cNvPr id="4306" name="Google Shape;4306;g2bf8a27e28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7" name="Google Shape;4307;g2bf8a27e28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6"/>
        <p:cNvGrpSpPr/>
        <p:nvPr/>
      </p:nvGrpSpPr>
      <p:grpSpPr>
        <a:xfrm>
          <a:off x="0" y="0"/>
          <a:ext cx="0" cy="0"/>
          <a:chOff x="0" y="0"/>
          <a:chExt cx="0" cy="0"/>
        </a:xfrm>
      </p:grpSpPr>
      <p:sp>
        <p:nvSpPr>
          <p:cNvPr id="3907" name="Google Shape;3907;g2baf040a50e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8" name="Google Shape;3908;g2baf040a50e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3"/>
        <p:cNvGrpSpPr/>
        <p:nvPr/>
      </p:nvGrpSpPr>
      <p:grpSpPr>
        <a:xfrm>
          <a:off x="0" y="0"/>
          <a:ext cx="0" cy="0"/>
          <a:chOff x="0" y="0"/>
          <a:chExt cx="0" cy="0"/>
        </a:xfrm>
      </p:grpSpPr>
      <p:sp>
        <p:nvSpPr>
          <p:cNvPr id="4314" name="Google Shape;4314;g2c05868e42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5" name="Google Shape;4315;g2c05868e42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1"/>
        <p:cNvGrpSpPr/>
        <p:nvPr/>
      </p:nvGrpSpPr>
      <p:grpSpPr>
        <a:xfrm>
          <a:off x="0" y="0"/>
          <a:ext cx="0" cy="0"/>
          <a:chOff x="0" y="0"/>
          <a:chExt cx="0" cy="0"/>
        </a:xfrm>
      </p:grpSpPr>
      <p:sp>
        <p:nvSpPr>
          <p:cNvPr id="4322" name="Google Shape;4322;g2c027d6607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3" name="Google Shape;4323;g2c027d6607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0"/>
        <p:cNvGrpSpPr/>
        <p:nvPr/>
      </p:nvGrpSpPr>
      <p:grpSpPr>
        <a:xfrm>
          <a:off x="0" y="0"/>
          <a:ext cx="0" cy="0"/>
          <a:chOff x="0" y="0"/>
          <a:chExt cx="0" cy="0"/>
        </a:xfrm>
      </p:grpSpPr>
      <p:sp>
        <p:nvSpPr>
          <p:cNvPr id="4331" name="Google Shape;4331;g2c027d6607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2" name="Google Shape;4332;g2c027d6607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33" name="Google Shape;4333;g2c027d66074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9"/>
        <p:cNvGrpSpPr/>
        <p:nvPr/>
      </p:nvGrpSpPr>
      <p:grpSpPr>
        <a:xfrm>
          <a:off x="0" y="0"/>
          <a:ext cx="0" cy="0"/>
          <a:chOff x="0" y="0"/>
          <a:chExt cx="0" cy="0"/>
        </a:xfrm>
      </p:grpSpPr>
      <p:sp>
        <p:nvSpPr>
          <p:cNvPr id="4350" name="Google Shape;4350;g2baf040a50e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51" name="Google Shape;4351;g2baf040a50e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5"/>
        <p:cNvGrpSpPr/>
        <p:nvPr/>
      </p:nvGrpSpPr>
      <p:grpSpPr>
        <a:xfrm>
          <a:off x="0" y="0"/>
          <a:ext cx="0" cy="0"/>
          <a:chOff x="0" y="0"/>
          <a:chExt cx="0" cy="0"/>
        </a:xfrm>
      </p:grpSpPr>
      <p:sp>
        <p:nvSpPr>
          <p:cNvPr id="4356" name="Google Shape;4356;g2c090dac79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7" name="Google Shape;4357;g2c090dac79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3"/>
        <p:cNvGrpSpPr/>
        <p:nvPr/>
      </p:nvGrpSpPr>
      <p:grpSpPr>
        <a:xfrm>
          <a:off x="0" y="0"/>
          <a:ext cx="0" cy="0"/>
          <a:chOff x="0" y="0"/>
          <a:chExt cx="0" cy="0"/>
        </a:xfrm>
      </p:grpSpPr>
      <p:sp>
        <p:nvSpPr>
          <p:cNvPr id="4364" name="Google Shape;4364;g2bfbaf9107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5" name="Google Shape;4365;g2bfbaf9107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3"/>
        <p:cNvGrpSpPr/>
        <p:nvPr/>
      </p:nvGrpSpPr>
      <p:grpSpPr>
        <a:xfrm>
          <a:off x="0" y="0"/>
          <a:ext cx="0" cy="0"/>
          <a:chOff x="0" y="0"/>
          <a:chExt cx="0" cy="0"/>
        </a:xfrm>
      </p:grpSpPr>
      <p:sp>
        <p:nvSpPr>
          <p:cNvPr id="4374" name="Google Shape;4374;g2bfbaf9107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5" name="Google Shape;4375;g2bfbaf9107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2bfbaf9107e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2bfbaf9107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7"/>
        <p:cNvGrpSpPr/>
        <p:nvPr/>
      </p:nvGrpSpPr>
      <p:grpSpPr>
        <a:xfrm>
          <a:off x="0" y="0"/>
          <a:ext cx="0" cy="0"/>
          <a:chOff x="0" y="0"/>
          <a:chExt cx="0" cy="0"/>
        </a:xfrm>
      </p:grpSpPr>
      <p:sp>
        <p:nvSpPr>
          <p:cNvPr id="4388" name="Google Shape;4388;g2bfbaf9107e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9" name="Google Shape;4389;g2bfbaf9107e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4"/>
        <p:cNvGrpSpPr/>
        <p:nvPr/>
      </p:nvGrpSpPr>
      <p:grpSpPr>
        <a:xfrm>
          <a:off x="0" y="0"/>
          <a:ext cx="0" cy="0"/>
          <a:chOff x="0" y="0"/>
          <a:chExt cx="0" cy="0"/>
        </a:xfrm>
      </p:grpSpPr>
      <p:sp>
        <p:nvSpPr>
          <p:cNvPr id="4395" name="Google Shape;4395;g2bfbaf9107e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6" name="Google Shape;4396;g2bfbaf9107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9"/>
        <p:cNvGrpSpPr/>
        <p:nvPr/>
      </p:nvGrpSpPr>
      <p:grpSpPr>
        <a:xfrm>
          <a:off x="0" y="0"/>
          <a:ext cx="0" cy="0"/>
          <a:chOff x="0" y="0"/>
          <a:chExt cx="0" cy="0"/>
        </a:xfrm>
      </p:grpSpPr>
      <p:sp>
        <p:nvSpPr>
          <p:cNvPr id="3940" name="Google Shape;3940;g2baf040a50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1" name="Google Shape;3941;g2baf040a50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42" name="Google Shape;3942;g2baf040a50e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5"/>
        <p:cNvGrpSpPr/>
        <p:nvPr/>
      </p:nvGrpSpPr>
      <p:grpSpPr>
        <a:xfrm>
          <a:off x="0" y="0"/>
          <a:ext cx="0" cy="0"/>
          <a:chOff x="0" y="0"/>
          <a:chExt cx="0" cy="0"/>
        </a:xfrm>
      </p:grpSpPr>
      <p:sp>
        <p:nvSpPr>
          <p:cNvPr id="4406" name="Google Shape;4406;g2bfbaf9107e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7" name="Google Shape;4407;g2bfbaf9107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2"/>
        <p:cNvGrpSpPr/>
        <p:nvPr/>
      </p:nvGrpSpPr>
      <p:grpSpPr>
        <a:xfrm>
          <a:off x="0" y="0"/>
          <a:ext cx="0" cy="0"/>
          <a:chOff x="0" y="0"/>
          <a:chExt cx="0" cy="0"/>
        </a:xfrm>
      </p:grpSpPr>
      <p:sp>
        <p:nvSpPr>
          <p:cNvPr id="4413" name="Google Shape;4413;g2bfbaf9107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4" name="Google Shape;4414;g2bfbaf9107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4"/>
        <p:cNvGrpSpPr/>
        <p:nvPr/>
      </p:nvGrpSpPr>
      <p:grpSpPr>
        <a:xfrm>
          <a:off x="0" y="0"/>
          <a:ext cx="0" cy="0"/>
          <a:chOff x="0" y="0"/>
          <a:chExt cx="0" cy="0"/>
        </a:xfrm>
      </p:grpSpPr>
      <p:sp>
        <p:nvSpPr>
          <p:cNvPr id="4425" name="Google Shape;4425;g2bfbaf9107e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6" name="Google Shape;4426;g2bfbaf9107e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1"/>
        <p:cNvGrpSpPr/>
        <p:nvPr/>
      </p:nvGrpSpPr>
      <p:grpSpPr>
        <a:xfrm>
          <a:off x="0" y="0"/>
          <a:ext cx="0" cy="0"/>
          <a:chOff x="0" y="0"/>
          <a:chExt cx="0" cy="0"/>
        </a:xfrm>
      </p:grpSpPr>
      <p:sp>
        <p:nvSpPr>
          <p:cNvPr id="4432" name="Google Shape;4432;g2bfbaf9107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3" name="Google Shape;4433;g2bfbaf9107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7"/>
        <p:cNvGrpSpPr/>
        <p:nvPr/>
      </p:nvGrpSpPr>
      <p:grpSpPr>
        <a:xfrm>
          <a:off x="0" y="0"/>
          <a:ext cx="0" cy="0"/>
          <a:chOff x="0" y="0"/>
          <a:chExt cx="0" cy="0"/>
        </a:xfrm>
      </p:grpSpPr>
      <p:sp>
        <p:nvSpPr>
          <p:cNvPr id="4438" name="Google Shape;4438;g2bfbaf9107e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9" name="Google Shape;4439;g2bfbaf9107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7"/>
        <p:cNvGrpSpPr/>
        <p:nvPr/>
      </p:nvGrpSpPr>
      <p:grpSpPr>
        <a:xfrm>
          <a:off x="0" y="0"/>
          <a:ext cx="0" cy="0"/>
          <a:chOff x="0" y="0"/>
          <a:chExt cx="0" cy="0"/>
        </a:xfrm>
      </p:grpSpPr>
      <p:sp>
        <p:nvSpPr>
          <p:cNvPr id="4448" name="Google Shape;4448;g2bfbaf9107e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9" name="Google Shape;4449;g2bfbaf9107e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4"/>
        <p:cNvGrpSpPr/>
        <p:nvPr/>
      </p:nvGrpSpPr>
      <p:grpSpPr>
        <a:xfrm>
          <a:off x="0" y="0"/>
          <a:ext cx="0" cy="0"/>
          <a:chOff x="0" y="0"/>
          <a:chExt cx="0" cy="0"/>
        </a:xfrm>
      </p:grpSpPr>
      <p:sp>
        <p:nvSpPr>
          <p:cNvPr id="4455" name="Google Shape;4455;g2bfbaf9107e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6" name="Google Shape;4456;g2bfbaf9107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1"/>
        <p:cNvGrpSpPr/>
        <p:nvPr/>
      </p:nvGrpSpPr>
      <p:grpSpPr>
        <a:xfrm>
          <a:off x="0" y="0"/>
          <a:ext cx="0" cy="0"/>
          <a:chOff x="0" y="0"/>
          <a:chExt cx="0" cy="0"/>
        </a:xfrm>
      </p:grpSpPr>
      <p:sp>
        <p:nvSpPr>
          <p:cNvPr id="4462" name="Google Shape;4462;g2bfbaf9107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3" name="Google Shape;4463;g2bfbaf9107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2"/>
        <p:cNvGrpSpPr/>
        <p:nvPr/>
      </p:nvGrpSpPr>
      <p:grpSpPr>
        <a:xfrm>
          <a:off x="0" y="0"/>
          <a:ext cx="0" cy="0"/>
          <a:chOff x="0" y="0"/>
          <a:chExt cx="0" cy="0"/>
        </a:xfrm>
      </p:grpSpPr>
      <p:sp>
        <p:nvSpPr>
          <p:cNvPr id="4473" name="Google Shape;4473;g2bfbaf9107e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4" name="Google Shape;4474;g2bfbaf9107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4"/>
        <p:cNvGrpSpPr/>
        <p:nvPr/>
      </p:nvGrpSpPr>
      <p:grpSpPr>
        <a:xfrm>
          <a:off x="0" y="0"/>
          <a:ext cx="0" cy="0"/>
          <a:chOff x="0" y="0"/>
          <a:chExt cx="0" cy="0"/>
        </a:xfrm>
      </p:grpSpPr>
      <p:sp>
        <p:nvSpPr>
          <p:cNvPr id="4485" name="Google Shape;4485;g2bfbaf9107e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6" name="Google Shape;4486;g2bfbaf9107e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2c027d66074_0_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3" name="Google Shape;3953;g2c027d66074_0_76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solidFill>
                <a:srgbClr val="26303D"/>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0"/>
        <p:cNvGrpSpPr/>
        <p:nvPr/>
      </p:nvGrpSpPr>
      <p:grpSpPr>
        <a:xfrm>
          <a:off x="0" y="0"/>
          <a:ext cx="0" cy="0"/>
          <a:chOff x="0" y="0"/>
          <a:chExt cx="0" cy="0"/>
        </a:xfrm>
      </p:grpSpPr>
      <p:sp>
        <p:nvSpPr>
          <p:cNvPr id="4501" name="Google Shape;4501;g2bfbaf9107e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2" name="Google Shape;4502;g2bfbaf9107e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7"/>
        <p:cNvGrpSpPr/>
        <p:nvPr/>
      </p:nvGrpSpPr>
      <p:grpSpPr>
        <a:xfrm>
          <a:off x="0" y="0"/>
          <a:ext cx="0" cy="0"/>
          <a:chOff x="0" y="0"/>
          <a:chExt cx="0" cy="0"/>
        </a:xfrm>
      </p:grpSpPr>
      <p:sp>
        <p:nvSpPr>
          <p:cNvPr id="4508" name="Google Shape;4508;g2bfbaf9107e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9" name="Google Shape;4509;g2bfbaf9107e_0_198: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4510" name="Google Shape;4510;g2bfbaf9107e_0_198: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61</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8"/>
        <p:cNvGrpSpPr/>
        <p:nvPr/>
      </p:nvGrpSpPr>
      <p:grpSpPr>
        <a:xfrm>
          <a:off x="0" y="0"/>
          <a:ext cx="0" cy="0"/>
          <a:chOff x="0" y="0"/>
          <a:chExt cx="0" cy="0"/>
        </a:xfrm>
      </p:grpSpPr>
      <p:sp>
        <p:nvSpPr>
          <p:cNvPr id="4519" name="Google Shape;4519;g2bfbaf9107e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0" name="Google Shape;4520;g2bfbaf9107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5"/>
        <p:cNvGrpSpPr/>
        <p:nvPr/>
      </p:nvGrpSpPr>
      <p:grpSpPr>
        <a:xfrm>
          <a:off x="0" y="0"/>
          <a:ext cx="0" cy="0"/>
          <a:chOff x="0" y="0"/>
          <a:chExt cx="0" cy="0"/>
        </a:xfrm>
      </p:grpSpPr>
      <p:sp>
        <p:nvSpPr>
          <p:cNvPr id="4526" name="Google Shape;4526;g2bfbaf9107e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7" name="Google Shape;4527;g2bfbaf9107e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g2bfbaf9107e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9" name="Google Shape;4539;g2bfbaf9107e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3"/>
        <p:cNvGrpSpPr/>
        <p:nvPr/>
      </p:nvGrpSpPr>
      <p:grpSpPr>
        <a:xfrm>
          <a:off x="0" y="0"/>
          <a:ext cx="0" cy="0"/>
          <a:chOff x="0" y="0"/>
          <a:chExt cx="0" cy="0"/>
        </a:xfrm>
      </p:grpSpPr>
      <p:sp>
        <p:nvSpPr>
          <p:cNvPr id="4544" name="Google Shape;4544;g2bfbaf9107e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5" name="Google Shape;4545;g2bfbaf9107e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1A1A1A"/>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0"/>
        <p:cNvGrpSpPr/>
        <p:nvPr/>
      </p:nvGrpSpPr>
      <p:grpSpPr>
        <a:xfrm>
          <a:off x="0" y="0"/>
          <a:ext cx="0" cy="0"/>
          <a:chOff x="0" y="0"/>
          <a:chExt cx="0" cy="0"/>
        </a:xfrm>
      </p:grpSpPr>
      <p:sp>
        <p:nvSpPr>
          <p:cNvPr id="4551" name="Google Shape;4551;g2bfbaf9107e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2" name="Google Shape;4552;g2bfbaf9107e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6"/>
        <p:cNvGrpSpPr/>
        <p:nvPr/>
      </p:nvGrpSpPr>
      <p:grpSpPr>
        <a:xfrm>
          <a:off x="0" y="0"/>
          <a:ext cx="0" cy="0"/>
          <a:chOff x="0" y="0"/>
          <a:chExt cx="0" cy="0"/>
        </a:xfrm>
      </p:grpSpPr>
      <p:sp>
        <p:nvSpPr>
          <p:cNvPr id="4557" name="Google Shape;4557;g2bfbaf9107e_0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8" name="Google Shape;4558;g2bfbaf9107e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[Handout of excerpt]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3"/>
        <p:cNvGrpSpPr/>
        <p:nvPr/>
      </p:nvGrpSpPr>
      <p:grpSpPr>
        <a:xfrm>
          <a:off x="0" y="0"/>
          <a:ext cx="0" cy="0"/>
          <a:chOff x="0" y="0"/>
          <a:chExt cx="0" cy="0"/>
        </a:xfrm>
      </p:grpSpPr>
      <p:sp>
        <p:nvSpPr>
          <p:cNvPr id="4564" name="Google Shape;4564;g2bfbaf9107e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5" name="Google Shape;4565;g2bfbaf9107e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0"/>
        <p:cNvGrpSpPr/>
        <p:nvPr/>
      </p:nvGrpSpPr>
      <p:grpSpPr>
        <a:xfrm>
          <a:off x="0" y="0"/>
          <a:ext cx="0" cy="0"/>
          <a:chOff x="0" y="0"/>
          <a:chExt cx="0" cy="0"/>
        </a:xfrm>
      </p:grpSpPr>
      <p:sp>
        <p:nvSpPr>
          <p:cNvPr id="4571" name="Google Shape;4571;g2c090dac791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2" name="Google Shape;4572;g2c090dac791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2"/>
        <p:cNvGrpSpPr/>
        <p:nvPr/>
      </p:nvGrpSpPr>
      <p:grpSpPr>
        <a:xfrm>
          <a:off x="0" y="0"/>
          <a:ext cx="0" cy="0"/>
          <a:chOff x="0" y="0"/>
          <a:chExt cx="0" cy="0"/>
        </a:xfrm>
      </p:grpSpPr>
      <p:sp>
        <p:nvSpPr>
          <p:cNvPr id="3963" name="Google Shape;3963;g2c027d66074_0_7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4" name="Google Shape;3964;g2c027d66074_0_77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9"/>
        <p:cNvGrpSpPr/>
        <p:nvPr/>
      </p:nvGrpSpPr>
      <p:grpSpPr>
        <a:xfrm>
          <a:off x="0" y="0"/>
          <a:ext cx="0" cy="0"/>
          <a:chOff x="0" y="0"/>
          <a:chExt cx="0" cy="0"/>
        </a:xfrm>
      </p:grpSpPr>
      <p:sp>
        <p:nvSpPr>
          <p:cNvPr id="4580" name="Google Shape;4580;g2bfbaf9107e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1" name="Google Shape;4581;g2bfbaf9107e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6"/>
        <p:cNvGrpSpPr/>
        <p:nvPr/>
      </p:nvGrpSpPr>
      <p:grpSpPr>
        <a:xfrm>
          <a:off x="0" y="0"/>
          <a:ext cx="0" cy="0"/>
          <a:chOff x="0" y="0"/>
          <a:chExt cx="0" cy="0"/>
        </a:xfrm>
      </p:grpSpPr>
      <p:sp>
        <p:nvSpPr>
          <p:cNvPr id="4587" name="Google Shape;4587;g2bfbaf9107e_0_5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8" name="Google Shape;4588;g2bfbaf9107e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3"/>
        <p:cNvGrpSpPr/>
        <p:nvPr/>
      </p:nvGrpSpPr>
      <p:grpSpPr>
        <a:xfrm>
          <a:off x="0" y="0"/>
          <a:ext cx="0" cy="0"/>
          <a:chOff x="0" y="0"/>
          <a:chExt cx="0" cy="0"/>
        </a:xfrm>
      </p:grpSpPr>
      <p:sp>
        <p:nvSpPr>
          <p:cNvPr id="4594" name="Google Shape;4594;g2bfbaf9107e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5" name="Google Shape;4595;g2bfbaf9107e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333333"/>
              </a:solidFill>
              <a:latin typeface="Calibri"/>
              <a:ea typeface="Calibri"/>
              <a:cs typeface="Calibri"/>
              <a:sym typeface="Calibri"/>
            </a:endParaRPr>
          </a:p>
          <a:p>
            <a:pPr marL="0" lvl="0" indent="0" algn="l" rtl="0">
              <a:spcBef>
                <a:spcPts val="0"/>
              </a:spcBef>
              <a:spcAft>
                <a:spcPts val="0"/>
              </a:spcAft>
              <a:buNone/>
            </a:pPr>
            <a:endParaRPr dirty="0">
              <a:solidFill>
                <a:srgbClr val="333333"/>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2baf040a50e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6" name="Google Shape;4606;g2baf040a50e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607" name="Google Shape;4607;g2baf040a50e_0_5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5"/>
        <p:cNvGrpSpPr/>
        <p:nvPr/>
      </p:nvGrpSpPr>
      <p:grpSpPr>
        <a:xfrm>
          <a:off x="0" y="0"/>
          <a:ext cx="0" cy="0"/>
          <a:chOff x="0" y="0"/>
          <a:chExt cx="0" cy="0"/>
        </a:xfrm>
      </p:grpSpPr>
      <p:sp>
        <p:nvSpPr>
          <p:cNvPr id="4616" name="Google Shape;4616;g2baf040a50e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7" name="Google Shape;4617;g2baf040a50e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7"/>
        <p:cNvGrpSpPr/>
        <p:nvPr/>
      </p:nvGrpSpPr>
      <p:grpSpPr>
        <a:xfrm>
          <a:off x="0" y="0"/>
          <a:ext cx="0" cy="0"/>
          <a:chOff x="0" y="0"/>
          <a:chExt cx="0" cy="0"/>
        </a:xfrm>
      </p:grpSpPr>
      <p:sp>
        <p:nvSpPr>
          <p:cNvPr id="3978" name="Google Shape;3978;g2c045ef446a_8_3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9" name="Google Shape;3979;g2c045ef446a_8_38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5"/>
        <p:cNvGrpSpPr/>
        <p:nvPr/>
      </p:nvGrpSpPr>
      <p:grpSpPr>
        <a:xfrm>
          <a:off x="0" y="0"/>
          <a:ext cx="0" cy="0"/>
          <a:chOff x="0" y="0"/>
          <a:chExt cx="0" cy="0"/>
        </a:xfrm>
      </p:grpSpPr>
      <p:sp>
        <p:nvSpPr>
          <p:cNvPr id="4066" name="Google Shape;4066;g2c045ef446a_8_397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7" name="Google Shape;4067;g2c045ef446a_8_39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 name="Google Shape;4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 name="Google Shape;49;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0" name="Google Shape;5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4" name="Google Shape;54;p1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5" name="Google Shape;5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58" name="Google Shape;5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chemeClr val="lt1"/>
        </a:solidFill>
        <a:effectLst/>
      </p:bgPr>
    </p:bg>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457200" y="514350"/>
            <a:ext cx="8229600" cy="7428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SzPts val="2800"/>
              <a:buNone/>
              <a:defRPr sz="2400" b="0" i="0" u="none" strike="noStrike" cap="none">
                <a:solidFill>
                  <a:srgbClr val="006096"/>
                </a:solidFill>
                <a:latin typeface="Calibri"/>
                <a:ea typeface="Calibri"/>
                <a:cs typeface="Calibri"/>
                <a:sym typeface="Calibri"/>
              </a:defRPr>
            </a:lvl1pPr>
            <a:lvl2pPr marR="0" lvl="1"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2pPr>
            <a:lvl3pPr marR="0" lvl="2"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3pPr>
            <a:lvl4pPr marR="0" lvl="3"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4pPr>
            <a:lvl5pPr marR="0" lvl="4"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5pPr>
            <a:lvl6pPr marR="0" lvl="5"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6pPr>
            <a:lvl7pPr marR="0" lvl="6"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7pPr>
            <a:lvl8pPr marR="0" lvl="7"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8pPr>
            <a:lvl9pPr marR="0" lvl="8" algn="ctr" rtl="0">
              <a:spcBef>
                <a:spcPts val="0"/>
              </a:spcBef>
              <a:spcAft>
                <a:spcPts val="0"/>
              </a:spcAft>
              <a:buSzPts val="2800"/>
              <a:buNone/>
              <a:defRPr sz="2400" b="0" i="0" u="none" strike="noStrike" cap="none">
                <a:solidFill>
                  <a:schemeClr val="dk1"/>
                </a:solidFill>
                <a:latin typeface="Helvetica Neue"/>
                <a:ea typeface="Helvetica Neue"/>
                <a:cs typeface="Helvetica Neue"/>
                <a:sym typeface="Helvetica Neue"/>
              </a:defRPr>
            </a:lvl9pPr>
          </a:lstStyle>
          <a:p>
            <a:endParaRPr/>
          </a:p>
        </p:txBody>
      </p:sp>
      <p:sp>
        <p:nvSpPr>
          <p:cNvPr id="63" name="Google Shape;63;p17"/>
          <p:cNvSpPr txBox="1">
            <a:spLocks noGrp="1"/>
          </p:cNvSpPr>
          <p:nvPr>
            <p:ph type="body" idx="1"/>
          </p:nvPr>
        </p:nvSpPr>
        <p:spPr>
          <a:xfrm>
            <a:off x="457200" y="1543051"/>
            <a:ext cx="8229600" cy="26511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360"/>
              </a:spcBef>
              <a:spcAft>
                <a:spcPts val="0"/>
              </a:spcAft>
              <a:buClr>
                <a:srgbClr val="006096"/>
              </a:buClr>
              <a:buSzPts val="1800"/>
              <a:buFont typeface="Arial"/>
              <a:buChar char="•"/>
              <a:defRPr sz="1800" b="0" i="0" u="none" strike="noStrike" cap="none">
                <a:solidFill>
                  <a:srgbClr val="006096"/>
                </a:solidFill>
                <a:latin typeface="Calibri"/>
                <a:ea typeface="Calibri"/>
                <a:cs typeface="Calibri"/>
                <a:sym typeface="Calibri"/>
              </a:defRPr>
            </a:lvl1pPr>
            <a:lvl2pPr marL="914400" marR="0" lvl="1" indent="-342900" algn="l" rtl="0">
              <a:spcBef>
                <a:spcPts val="360"/>
              </a:spcBef>
              <a:spcAft>
                <a:spcPts val="0"/>
              </a:spcAft>
              <a:buClr>
                <a:srgbClr val="006096"/>
              </a:buClr>
              <a:buSzPts val="1800"/>
              <a:buFont typeface="Arial"/>
              <a:buChar char="–"/>
              <a:defRPr sz="1800" b="0" i="0" u="none" strike="noStrike" cap="none">
                <a:solidFill>
                  <a:srgbClr val="006096"/>
                </a:solidFill>
                <a:latin typeface="Calibri"/>
                <a:ea typeface="Calibri"/>
                <a:cs typeface="Calibri"/>
                <a:sym typeface="Calibri"/>
              </a:defRPr>
            </a:lvl2pPr>
            <a:lvl3pPr marL="1371600" marR="0" lvl="2" indent="-342900" algn="l" rtl="0">
              <a:spcBef>
                <a:spcPts val="360"/>
              </a:spcBef>
              <a:spcAft>
                <a:spcPts val="0"/>
              </a:spcAft>
              <a:buClr>
                <a:srgbClr val="006096"/>
              </a:buClr>
              <a:buSzPts val="1800"/>
              <a:buFont typeface="Arial"/>
              <a:buChar char="•"/>
              <a:defRPr sz="1800" b="0" i="0" u="none" strike="noStrike" cap="none">
                <a:solidFill>
                  <a:srgbClr val="006096"/>
                </a:solidFill>
                <a:latin typeface="Calibri"/>
                <a:ea typeface="Calibri"/>
                <a:cs typeface="Calibri"/>
                <a:sym typeface="Calibri"/>
              </a:defRPr>
            </a:lvl3pPr>
            <a:lvl4pPr marL="1828800" marR="0" lvl="3" indent="-342900" algn="l" rtl="0">
              <a:spcBef>
                <a:spcPts val="360"/>
              </a:spcBef>
              <a:spcAft>
                <a:spcPts val="0"/>
              </a:spcAft>
              <a:buClr>
                <a:srgbClr val="006096"/>
              </a:buClr>
              <a:buSzPts val="1800"/>
              <a:buFont typeface="Arial"/>
              <a:buChar char="–"/>
              <a:defRPr sz="1800" b="0" i="0" u="none" strike="noStrike" cap="none">
                <a:solidFill>
                  <a:srgbClr val="006096"/>
                </a:solidFill>
                <a:latin typeface="Calibri"/>
                <a:ea typeface="Calibri"/>
                <a:cs typeface="Calibri"/>
                <a:sym typeface="Calibri"/>
              </a:defRPr>
            </a:lvl4pPr>
            <a:lvl5pPr marL="2286000" marR="0" lvl="4" indent="-342900" algn="l" rtl="0">
              <a:spcBef>
                <a:spcPts val="360"/>
              </a:spcBef>
              <a:spcAft>
                <a:spcPts val="0"/>
              </a:spcAft>
              <a:buClr>
                <a:srgbClr val="006096"/>
              </a:buClr>
              <a:buSzPts val="1800"/>
              <a:buFont typeface="Arial"/>
              <a:buChar char="»"/>
              <a:defRPr sz="1800" b="0" i="0" u="none" strike="noStrike" cap="none">
                <a:solidFill>
                  <a:srgbClr val="00609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4" name="Google Shape;64;p17"/>
          <p:cNvSpPr txBox="1">
            <a:spLocks noGrp="1"/>
          </p:cNvSpPr>
          <p:nvPr>
            <p:ph type="sldNum" idx="12"/>
          </p:nvPr>
        </p:nvSpPr>
        <p:spPr>
          <a:xfrm>
            <a:off x="3505200" y="4767264"/>
            <a:ext cx="2133600" cy="274500"/>
          </a:xfrm>
          <a:prstGeom prst="rect">
            <a:avLst/>
          </a:prstGeom>
          <a:noFill/>
          <a:ln>
            <a:noFill/>
          </a:ln>
        </p:spPr>
        <p:txBody>
          <a:bodyPr spcFirstLastPara="1" wrap="square" lIns="91425" tIns="45700" rIns="91425" bIns="45700" anchor="ctr" anchorCtr="0">
            <a:normAutofit/>
          </a:bodyPr>
          <a:lstStyle>
            <a:lvl1pPr marL="0" marR="0" lvl="0"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5pPr>
            <a:lvl6pPr marL="0" marR="0" lvl="5"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6pPr>
            <a:lvl7pPr marL="0" marR="0" lvl="6"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7pPr>
            <a:lvl8pPr marL="0" marR="0" lvl="7"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8pPr>
            <a:lvl9pPr marL="0" marR="0" lvl="8" indent="0" algn="ctr" rtl="0">
              <a:spcBef>
                <a:spcPts val="0"/>
              </a:spcBef>
              <a:spcAft>
                <a:spcPts val="0"/>
              </a:spcAft>
              <a:buNone/>
              <a:defRPr sz="900" b="0" i="0" u="none" strike="noStrike" cap="none">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67"/>
        <p:cNvGrpSpPr/>
        <p:nvPr/>
      </p:nvGrpSpPr>
      <p:grpSpPr>
        <a:xfrm>
          <a:off x="0" y="0"/>
          <a:ext cx="0" cy="0"/>
          <a:chOff x="0" y="0"/>
          <a:chExt cx="0" cy="0"/>
        </a:xfrm>
      </p:grpSpPr>
      <p:sp>
        <p:nvSpPr>
          <p:cNvPr id="68" name="Google Shape;68;p19"/>
          <p:cNvSpPr txBox="1">
            <a:spLocks noGrp="1"/>
          </p:cNvSpPr>
          <p:nvPr>
            <p:ph type="body" idx="1"/>
          </p:nvPr>
        </p:nvSpPr>
        <p:spPr>
          <a:xfrm>
            <a:off x="457200" y="1028700"/>
            <a:ext cx="8229600" cy="3497700"/>
          </a:xfrm>
          <a:prstGeom prst="rect">
            <a:avLst/>
          </a:prstGeom>
          <a:noFill/>
          <a:ln>
            <a:noFill/>
          </a:ln>
        </p:spPr>
        <p:txBody>
          <a:bodyPr spcFirstLastPara="1" wrap="square" lIns="0" tIns="0" rIns="0" bIns="0" anchor="t" anchorCtr="0">
            <a:normAutofit/>
          </a:bodyPr>
          <a:lstStyle>
            <a:lvl1pPr marL="457200" lvl="0" indent="-342900" algn="l" rtl="0">
              <a:spcBef>
                <a:spcPts val="600"/>
              </a:spcBef>
              <a:spcAft>
                <a:spcPts val="0"/>
              </a:spcAft>
              <a:buClr>
                <a:schemeClr val="dk1"/>
              </a:buClr>
              <a:buSzPts val="1800"/>
              <a:buChar char="●"/>
              <a:defRPr/>
            </a:lvl1pPr>
            <a:lvl2pPr marL="914400" lvl="1" indent="-342900" algn="l" rtl="0">
              <a:spcBef>
                <a:spcPts val="1200"/>
              </a:spcBef>
              <a:spcAft>
                <a:spcPts val="0"/>
              </a:spcAft>
              <a:buClr>
                <a:schemeClr val="dk1"/>
              </a:buClr>
              <a:buSzPts val="1800"/>
              <a:buChar char="○"/>
              <a:defRPr/>
            </a:lvl2pPr>
            <a:lvl3pPr marL="1371600" lvl="2" indent="-342900" algn="l" rtl="0">
              <a:spcBef>
                <a:spcPts val="1200"/>
              </a:spcBef>
              <a:spcAft>
                <a:spcPts val="0"/>
              </a:spcAft>
              <a:buClr>
                <a:schemeClr val="dk1"/>
              </a:buClr>
              <a:buSzPts val="1800"/>
              <a:buChar char="■"/>
              <a:defRPr/>
            </a:lvl3pPr>
            <a:lvl4pPr marL="1828800" lvl="3" indent="-342900" algn="l" rtl="0">
              <a:spcBef>
                <a:spcPts val="1200"/>
              </a:spcBef>
              <a:spcAft>
                <a:spcPts val="0"/>
              </a:spcAft>
              <a:buClr>
                <a:schemeClr val="dk1"/>
              </a:buClr>
              <a:buSzPts val="1800"/>
              <a:buChar char="●"/>
              <a:defRPr/>
            </a:lvl4pPr>
            <a:lvl5pPr marL="2286000" lvl="4" indent="-342900" algn="l" rtl="0">
              <a:spcBef>
                <a:spcPts val="1200"/>
              </a:spcBef>
              <a:spcAft>
                <a:spcPts val="0"/>
              </a:spcAft>
              <a:buClr>
                <a:schemeClr val="dk1"/>
              </a:buClr>
              <a:buSzPts val="1800"/>
              <a:buChar char="○"/>
              <a:defRPr/>
            </a:lvl5pPr>
            <a:lvl6pPr marL="2743200" lvl="5" indent="-342900" algn="l" rtl="0">
              <a:spcBef>
                <a:spcPts val="1200"/>
              </a:spcBef>
              <a:spcAft>
                <a:spcPts val="0"/>
              </a:spcAft>
              <a:buClr>
                <a:schemeClr val="dk1"/>
              </a:buClr>
              <a:buSzPts val="1800"/>
              <a:buChar char="■"/>
              <a:defRPr/>
            </a:lvl6pPr>
            <a:lvl7pPr marL="3200400" lvl="6" indent="-342900" algn="l" rtl="0">
              <a:spcBef>
                <a:spcPts val="1200"/>
              </a:spcBef>
              <a:spcAft>
                <a:spcPts val="0"/>
              </a:spcAft>
              <a:buClr>
                <a:schemeClr val="dk1"/>
              </a:buClr>
              <a:buSzPts val="1800"/>
              <a:buChar char="●"/>
              <a:defRPr/>
            </a:lvl7pPr>
            <a:lvl8pPr marL="3657600" lvl="7" indent="-342900" algn="l" rtl="0">
              <a:spcBef>
                <a:spcPts val="1200"/>
              </a:spcBef>
              <a:spcAft>
                <a:spcPts val="0"/>
              </a:spcAft>
              <a:buClr>
                <a:schemeClr val="dk1"/>
              </a:buClr>
              <a:buSzPts val="1800"/>
              <a:buChar char="○"/>
              <a:defRPr/>
            </a:lvl8pPr>
            <a:lvl9pPr marL="4114800" lvl="8" indent="-342900" algn="l" rtl="0">
              <a:spcBef>
                <a:spcPts val="1200"/>
              </a:spcBef>
              <a:spcAft>
                <a:spcPts val="1200"/>
              </a:spcAft>
              <a:buClr>
                <a:schemeClr val="dk1"/>
              </a:buClr>
              <a:buSzPts val="1800"/>
              <a:buChar char="■"/>
              <a:defRPr/>
            </a:lvl9pPr>
          </a:lstStyle>
          <a:p>
            <a:endParaRPr/>
          </a:p>
        </p:txBody>
      </p:sp>
      <p:sp>
        <p:nvSpPr>
          <p:cNvPr id="69" name="Google Shape;69;p19"/>
          <p:cNvSpPr txBox="1">
            <a:spLocks noGrp="1"/>
          </p:cNvSpPr>
          <p:nvPr>
            <p:ph type="title"/>
          </p:nvPr>
        </p:nvSpPr>
        <p:spPr>
          <a:xfrm>
            <a:off x="0" y="0"/>
            <a:ext cx="9144000" cy="857400"/>
          </a:xfrm>
          <a:prstGeom prst="rect">
            <a:avLst/>
          </a:prstGeom>
          <a:solidFill>
            <a:schemeClr val="dk2"/>
          </a:solid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30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9"/>
          <p:cNvSpPr txBox="1">
            <a:spLocks noGrp="1"/>
          </p:cNvSpPr>
          <p:nvPr>
            <p:ph type="sldNum" idx="12"/>
          </p:nvPr>
        </p:nvSpPr>
        <p:spPr>
          <a:xfrm>
            <a:off x="8536118" y="4944340"/>
            <a:ext cx="150600" cy="153900"/>
          </a:xfrm>
          <a:prstGeom prst="rect">
            <a:avLst/>
          </a:prstGeom>
          <a:noFill/>
          <a:ln>
            <a:noFill/>
          </a:ln>
        </p:spPr>
        <p:txBody>
          <a:bodyPr spcFirstLastPara="1" wrap="square" lIns="0" tIns="0" rIns="0" bIns="0" anchor="ctr" anchorCtr="0">
            <a:sp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9"/>
          <p:cNvSpPr txBox="1">
            <a:spLocks noGrp="1"/>
          </p:cNvSpPr>
          <p:nvPr>
            <p:ph type="body" idx="2"/>
          </p:nvPr>
        </p:nvSpPr>
        <p:spPr>
          <a:xfrm>
            <a:off x="457200" y="4601718"/>
            <a:ext cx="8229600" cy="144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chemeClr val="dk1"/>
              </a:buClr>
              <a:buSzPts val="1000"/>
              <a:buFont typeface="Arial"/>
              <a:buNone/>
              <a:defRPr sz="1000" i="0"/>
            </a:lvl1pPr>
            <a:lvl2pPr marL="914400" lvl="1" indent="-228600" algn="l" rtl="0">
              <a:spcBef>
                <a:spcPts val="300"/>
              </a:spcBef>
              <a:spcAft>
                <a:spcPts val="0"/>
              </a:spcAft>
              <a:buClr>
                <a:schemeClr val="dk1"/>
              </a:buClr>
              <a:buSzPts val="563"/>
              <a:buNone/>
              <a:defRPr sz="563"/>
            </a:lvl2pPr>
            <a:lvl3pPr marL="1371600" lvl="2" indent="-228600" algn="l" rtl="0">
              <a:spcBef>
                <a:spcPts val="1200"/>
              </a:spcBef>
              <a:spcAft>
                <a:spcPts val="0"/>
              </a:spcAft>
              <a:buClr>
                <a:schemeClr val="dk1"/>
              </a:buClr>
              <a:buSzPts val="563"/>
              <a:buNone/>
              <a:defRPr sz="563"/>
            </a:lvl3pPr>
            <a:lvl4pPr marL="1828800" lvl="3" indent="-228600" algn="l" rtl="0">
              <a:spcBef>
                <a:spcPts val="1200"/>
              </a:spcBef>
              <a:spcAft>
                <a:spcPts val="0"/>
              </a:spcAft>
              <a:buClr>
                <a:schemeClr val="dk1"/>
              </a:buClr>
              <a:buSzPts val="563"/>
              <a:buNone/>
              <a:defRPr sz="563"/>
            </a:lvl4pPr>
            <a:lvl5pPr marL="2286000" lvl="4" indent="-228600" algn="l" rtl="0">
              <a:spcBef>
                <a:spcPts val="1200"/>
              </a:spcBef>
              <a:spcAft>
                <a:spcPts val="0"/>
              </a:spcAft>
              <a:buClr>
                <a:schemeClr val="dk1"/>
              </a:buClr>
              <a:buSzPts val="563"/>
              <a:buNone/>
              <a:defRPr sz="563"/>
            </a:lvl5pPr>
            <a:lvl6pPr marL="2743200" lvl="5" indent="-342900" algn="l" rtl="0">
              <a:spcBef>
                <a:spcPts val="1200"/>
              </a:spcBef>
              <a:spcAft>
                <a:spcPts val="0"/>
              </a:spcAft>
              <a:buClr>
                <a:schemeClr val="dk1"/>
              </a:buClr>
              <a:buSzPts val="1800"/>
              <a:buChar char="■"/>
              <a:defRPr/>
            </a:lvl6pPr>
            <a:lvl7pPr marL="3200400" lvl="6" indent="-342900" algn="l" rtl="0">
              <a:spcBef>
                <a:spcPts val="1200"/>
              </a:spcBef>
              <a:spcAft>
                <a:spcPts val="0"/>
              </a:spcAft>
              <a:buClr>
                <a:schemeClr val="dk1"/>
              </a:buClr>
              <a:buSzPts val="1800"/>
              <a:buChar char="●"/>
              <a:defRPr/>
            </a:lvl7pPr>
            <a:lvl8pPr marL="3657600" lvl="7" indent="-342900" algn="l" rtl="0">
              <a:spcBef>
                <a:spcPts val="1200"/>
              </a:spcBef>
              <a:spcAft>
                <a:spcPts val="0"/>
              </a:spcAft>
              <a:buClr>
                <a:schemeClr val="dk1"/>
              </a:buClr>
              <a:buSzPts val="1800"/>
              <a:buChar char="○"/>
              <a:defRPr/>
            </a:lvl8pPr>
            <a:lvl9pPr marL="4114800" lvl="8" indent="-342900" algn="l" rtl="0">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6">
    <p:bg>
      <p:bgPr>
        <a:blipFill>
          <a:blip r:embed="rId2">
            <a:alphaModFix/>
          </a:blip>
          <a:stretch>
            <a:fillRect/>
          </a:stretch>
        </a:blip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77"/>
        <p:cNvGrpSpPr/>
        <p:nvPr/>
      </p:nvGrpSpPr>
      <p:grpSpPr>
        <a:xfrm>
          <a:off x="0" y="0"/>
          <a:ext cx="0" cy="0"/>
          <a:chOff x="0" y="0"/>
          <a:chExt cx="0" cy="0"/>
        </a:xfrm>
      </p:grpSpPr>
      <p:grpSp>
        <p:nvGrpSpPr>
          <p:cNvPr id="78" name="Google Shape;78;p22"/>
          <p:cNvGrpSpPr/>
          <p:nvPr/>
        </p:nvGrpSpPr>
        <p:grpSpPr>
          <a:xfrm>
            <a:off x="561639" y="0"/>
            <a:ext cx="406192" cy="3254913"/>
            <a:chOff x="6176324" y="51530"/>
            <a:chExt cx="466512" cy="3738701"/>
          </a:xfrm>
        </p:grpSpPr>
        <p:sp>
          <p:nvSpPr>
            <p:cNvPr id="79" name="Google Shape;79;p2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22"/>
            <p:cNvSpPr/>
            <p:nvPr/>
          </p:nvSpPr>
          <p:spPr>
            <a:xfrm>
              <a:off x="6400725" y="51530"/>
              <a:ext cx="17700" cy="29235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1" name="Google Shape;81;p22"/>
          <p:cNvGrpSpPr/>
          <p:nvPr/>
        </p:nvGrpSpPr>
        <p:grpSpPr>
          <a:xfrm>
            <a:off x="7060395" y="1"/>
            <a:ext cx="514087" cy="1914307"/>
            <a:chOff x="4897958" y="1976913"/>
            <a:chExt cx="514087" cy="1914307"/>
          </a:xfrm>
        </p:grpSpPr>
        <p:sp>
          <p:nvSpPr>
            <p:cNvPr id="82" name="Google Shape;82;p2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22"/>
            <p:cNvSpPr/>
            <p:nvPr/>
          </p:nvSpPr>
          <p:spPr>
            <a:xfrm>
              <a:off x="5157463" y="1976913"/>
              <a:ext cx="17700" cy="998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 name="Google Shape;84;p22"/>
          <p:cNvGrpSpPr/>
          <p:nvPr/>
        </p:nvGrpSpPr>
        <p:grpSpPr>
          <a:xfrm>
            <a:off x="3332641" y="-8"/>
            <a:ext cx="406190" cy="1834361"/>
            <a:chOff x="5578966" y="2128142"/>
            <a:chExt cx="406190" cy="1834361"/>
          </a:xfrm>
        </p:grpSpPr>
        <p:sp>
          <p:nvSpPr>
            <p:cNvPr id="85" name="Google Shape;85;p2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22"/>
            <p:cNvSpPr/>
            <p:nvPr/>
          </p:nvSpPr>
          <p:spPr>
            <a:xfrm>
              <a:off x="5774600" y="2128142"/>
              <a:ext cx="17700" cy="846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 name="Google Shape;87;p22"/>
          <p:cNvGrpSpPr/>
          <p:nvPr/>
        </p:nvGrpSpPr>
        <p:grpSpPr>
          <a:xfrm>
            <a:off x="4925761" y="-4"/>
            <a:ext cx="466512" cy="2651935"/>
            <a:chOff x="6176324" y="1138296"/>
            <a:chExt cx="466512" cy="2651935"/>
          </a:xfrm>
        </p:grpSpPr>
        <p:sp>
          <p:nvSpPr>
            <p:cNvPr id="88" name="Google Shape;88;p2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 name="Google Shape;89;p22"/>
            <p:cNvSpPr/>
            <p:nvPr/>
          </p:nvSpPr>
          <p:spPr>
            <a:xfrm>
              <a:off x="6400713" y="1138296"/>
              <a:ext cx="17700" cy="18366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 name="Google Shape;90;p22"/>
          <p:cNvGrpSpPr/>
          <p:nvPr/>
        </p:nvGrpSpPr>
        <p:grpSpPr>
          <a:xfrm>
            <a:off x="1172323" y="1"/>
            <a:ext cx="476555" cy="1769343"/>
            <a:chOff x="6798998" y="1831963"/>
            <a:chExt cx="476555" cy="1769343"/>
          </a:xfrm>
        </p:grpSpPr>
        <p:sp>
          <p:nvSpPr>
            <p:cNvPr id="91" name="Google Shape;91;p2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 name="Google Shape;92;p22"/>
            <p:cNvSpPr/>
            <p:nvPr/>
          </p:nvSpPr>
          <p:spPr>
            <a:xfrm>
              <a:off x="7026850" y="1831963"/>
              <a:ext cx="17700" cy="11430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 name="Google Shape;93;p22"/>
          <p:cNvGrpSpPr/>
          <p:nvPr/>
        </p:nvGrpSpPr>
        <p:grpSpPr>
          <a:xfrm>
            <a:off x="8514939" y="0"/>
            <a:ext cx="170472" cy="2234029"/>
            <a:chOff x="7576714" y="1094963"/>
            <a:chExt cx="170472" cy="2234029"/>
          </a:xfrm>
        </p:grpSpPr>
        <p:sp>
          <p:nvSpPr>
            <p:cNvPr id="94" name="Google Shape;94;p2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22"/>
            <p:cNvSpPr/>
            <p:nvPr/>
          </p:nvSpPr>
          <p:spPr>
            <a:xfrm>
              <a:off x="7652975" y="1094963"/>
              <a:ext cx="17700" cy="1880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6" name="Google Shape;96;p22"/>
          <p:cNvGrpSpPr/>
          <p:nvPr/>
        </p:nvGrpSpPr>
        <p:grpSpPr>
          <a:xfrm>
            <a:off x="2295272" y="0"/>
            <a:ext cx="288375" cy="2884716"/>
            <a:chOff x="7883572" y="937188"/>
            <a:chExt cx="288375" cy="2884716"/>
          </a:xfrm>
        </p:grpSpPr>
        <p:sp>
          <p:nvSpPr>
            <p:cNvPr id="97" name="Google Shape;97;p2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22"/>
            <p:cNvSpPr/>
            <p:nvPr/>
          </p:nvSpPr>
          <p:spPr>
            <a:xfrm>
              <a:off x="8024900" y="937188"/>
              <a:ext cx="17700" cy="2037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9" name="Google Shape;99;p22"/>
          <p:cNvGrpSpPr/>
          <p:nvPr/>
        </p:nvGrpSpPr>
        <p:grpSpPr>
          <a:xfrm>
            <a:off x="1140646" y="293240"/>
            <a:ext cx="157798" cy="180711"/>
            <a:chOff x="3462796" y="2555878"/>
            <a:chExt cx="157798" cy="180711"/>
          </a:xfrm>
        </p:grpSpPr>
        <p:sp>
          <p:nvSpPr>
            <p:cNvPr id="100" name="Google Shape;100;p2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2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2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2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2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2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6" name="Google Shape;106;p22"/>
          <p:cNvGrpSpPr/>
          <p:nvPr/>
        </p:nvGrpSpPr>
        <p:grpSpPr>
          <a:xfrm>
            <a:off x="4022411" y="1914288"/>
            <a:ext cx="180404" cy="190055"/>
            <a:chOff x="3770248" y="2527300"/>
            <a:chExt cx="180404" cy="190055"/>
          </a:xfrm>
        </p:grpSpPr>
        <p:sp>
          <p:nvSpPr>
            <p:cNvPr id="107" name="Google Shape;107;p2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2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2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2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11" name="Google Shape;111;p22"/>
          <p:cNvGrpSpPr/>
          <p:nvPr/>
        </p:nvGrpSpPr>
        <p:grpSpPr>
          <a:xfrm>
            <a:off x="7394870" y="516075"/>
            <a:ext cx="214463" cy="245604"/>
            <a:chOff x="3462796" y="2555878"/>
            <a:chExt cx="157798" cy="180711"/>
          </a:xfrm>
        </p:grpSpPr>
        <p:sp>
          <p:nvSpPr>
            <p:cNvPr id="112" name="Google Shape;112;p2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2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2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2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2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2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18" name="Google Shape;118;p22"/>
          <p:cNvGrpSpPr/>
          <p:nvPr/>
        </p:nvGrpSpPr>
        <p:grpSpPr>
          <a:xfrm>
            <a:off x="5968646" y="2524135"/>
            <a:ext cx="245187" cy="258304"/>
            <a:chOff x="3770248" y="2527300"/>
            <a:chExt cx="180404" cy="190055"/>
          </a:xfrm>
        </p:grpSpPr>
        <p:sp>
          <p:nvSpPr>
            <p:cNvPr id="119" name="Google Shape;119;p2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2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2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2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3" name="Google Shape;123;p22"/>
          <p:cNvGrpSpPr/>
          <p:nvPr/>
        </p:nvGrpSpPr>
        <p:grpSpPr>
          <a:xfrm rot="5400000">
            <a:off x="5717695" y="1234075"/>
            <a:ext cx="214447" cy="245568"/>
            <a:chOff x="3462796" y="2555878"/>
            <a:chExt cx="157798" cy="180711"/>
          </a:xfrm>
        </p:grpSpPr>
        <p:sp>
          <p:nvSpPr>
            <p:cNvPr id="124" name="Google Shape;124;p2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2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2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2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2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 name="Google Shape;129;p2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0" name="Google Shape;130;p22"/>
          <p:cNvGrpSpPr/>
          <p:nvPr/>
        </p:nvGrpSpPr>
        <p:grpSpPr>
          <a:xfrm>
            <a:off x="338248" y="3028088"/>
            <a:ext cx="180404" cy="190055"/>
            <a:chOff x="3770248" y="2527300"/>
            <a:chExt cx="180404" cy="190055"/>
          </a:xfrm>
        </p:grpSpPr>
        <p:sp>
          <p:nvSpPr>
            <p:cNvPr id="131" name="Google Shape;131;p2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2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2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2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5" name="Google Shape;135;p22"/>
          <p:cNvSpPr txBox="1">
            <a:spLocks noGrp="1"/>
          </p:cNvSpPr>
          <p:nvPr>
            <p:ph type="ctrTitle"/>
          </p:nvPr>
        </p:nvSpPr>
        <p:spPr>
          <a:xfrm>
            <a:off x="855300" y="3382225"/>
            <a:ext cx="7433400" cy="810300"/>
          </a:xfrm>
          <a:prstGeom prst="rect">
            <a:avLst/>
          </a:prstGeom>
          <a:noFill/>
          <a:ln>
            <a:noFill/>
          </a:ln>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136" name="Google Shape;136;p22"/>
          <p:cNvGrpSpPr/>
          <p:nvPr/>
        </p:nvGrpSpPr>
        <p:grpSpPr>
          <a:xfrm rot="-2700000">
            <a:off x="8555736" y="2841620"/>
            <a:ext cx="180402" cy="190053"/>
            <a:chOff x="3770248" y="2527300"/>
            <a:chExt cx="180404" cy="190055"/>
          </a:xfrm>
        </p:grpSpPr>
        <p:sp>
          <p:nvSpPr>
            <p:cNvPr id="137" name="Google Shape;137;p2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 name="Google Shape;140;p2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1" name="Google Shape;141;p22"/>
          <p:cNvGrpSpPr/>
          <p:nvPr/>
        </p:nvGrpSpPr>
        <p:grpSpPr>
          <a:xfrm>
            <a:off x="2484475" y="3"/>
            <a:ext cx="1046700" cy="3098822"/>
            <a:chOff x="2484475" y="3"/>
            <a:chExt cx="1046700" cy="3098822"/>
          </a:xfrm>
        </p:grpSpPr>
        <p:sp>
          <p:nvSpPr>
            <p:cNvPr id="142" name="Google Shape;142;p22"/>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2"/>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 name="Google Shape;144;p22"/>
            <p:cNvGrpSpPr/>
            <p:nvPr/>
          </p:nvGrpSpPr>
          <p:grpSpPr>
            <a:xfrm>
              <a:off x="2769704" y="3"/>
              <a:ext cx="510180" cy="2812953"/>
              <a:chOff x="1818382" y="1216859"/>
              <a:chExt cx="466728" cy="2573372"/>
            </a:xfrm>
          </p:grpSpPr>
          <p:grpSp>
            <p:nvGrpSpPr>
              <p:cNvPr id="145" name="Google Shape;145;p22"/>
              <p:cNvGrpSpPr/>
              <p:nvPr/>
            </p:nvGrpSpPr>
            <p:grpSpPr>
              <a:xfrm>
                <a:off x="1818382" y="2971595"/>
                <a:ext cx="466728" cy="818636"/>
                <a:chOff x="1818382" y="2942618"/>
                <a:chExt cx="466728" cy="818636"/>
              </a:xfrm>
            </p:grpSpPr>
            <p:sp>
              <p:nvSpPr>
                <p:cNvPr id="146" name="Google Shape;146;p2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2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2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49" name="Google Shape;149;p22"/>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 name="Google Shape;150;p2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22"/>
          <p:cNvGrpSpPr/>
          <p:nvPr/>
        </p:nvGrpSpPr>
        <p:grpSpPr>
          <a:xfrm>
            <a:off x="3961868" y="-4"/>
            <a:ext cx="905291" cy="1913713"/>
            <a:chOff x="3961868" y="-4"/>
            <a:chExt cx="905291" cy="1913713"/>
          </a:xfrm>
        </p:grpSpPr>
        <p:grpSp>
          <p:nvGrpSpPr>
            <p:cNvPr id="152" name="Google Shape;152;p22"/>
            <p:cNvGrpSpPr/>
            <p:nvPr/>
          </p:nvGrpSpPr>
          <p:grpSpPr>
            <a:xfrm>
              <a:off x="3961868" y="1008418"/>
              <a:ext cx="905291" cy="905291"/>
              <a:chOff x="764100" y="3623300"/>
              <a:chExt cx="1046700" cy="1046700"/>
            </a:xfrm>
          </p:grpSpPr>
          <p:sp>
            <p:nvSpPr>
              <p:cNvPr id="153" name="Google Shape;153;p2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5" name="Google Shape;155;p22"/>
            <p:cNvGrpSpPr/>
            <p:nvPr/>
          </p:nvGrpSpPr>
          <p:grpSpPr>
            <a:xfrm>
              <a:off x="4155317" y="-4"/>
              <a:ext cx="522826" cy="1721098"/>
              <a:chOff x="2447534" y="2035293"/>
              <a:chExt cx="478297" cy="1574511"/>
            </a:xfrm>
          </p:grpSpPr>
          <p:grpSp>
            <p:nvGrpSpPr>
              <p:cNvPr id="156" name="Google Shape;156;p22"/>
              <p:cNvGrpSpPr/>
              <p:nvPr/>
            </p:nvGrpSpPr>
            <p:grpSpPr>
              <a:xfrm>
                <a:off x="2447534" y="2035293"/>
                <a:ext cx="478297" cy="1574511"/>
                <a:chOff x="2447534" y="2035293"/>
                <a:chExt cx="478297" cy="1574511"/>
              </a:xfrm>
            </p:grpSpPr>
            <p:grpSp>
              <p:nvGrpSpPr>
                <p:cNvPr id="157" name="Google Shape;157;p22"/>
                <p:cNvGrpSpPr/>
                <p:nvPr/>
              </p:nvGrpSpPr>
              <p:grpSpPr>
                <a:xfrm>
                  <a:off x="2447534" y="2971595"/>
                  <a:ext cx="478297" cy="638209"/>
                  <a:chOff x="2447534" y="3081786"/>
                  <a:chExt cx="478297" cy="638209"/>
                </a:xfrm>
              </p:grpSpPr>
              <p:sp>
                <p:nvSpPr>
                  <p:cNvPr id="158" name="Google Shape;158;p2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 name="Google Shape;159;p2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61" name="Google Shape;161;p22"/>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2" name="Google Shape;162;p2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 name="Google Shape;164;p22"/>
          <p:cNvGrpSpPr/>
          <p:nvPr/>
        </p:nvGrpSpPr>
        <p:grpSpPr>
          <a:xfrm>
            <a:off x="5194218" y="4"/>
            <a:ext cx="522827" cy="1415951"/>
            <a:chOff x="5194218" y="4"/>
            <a:chExt cx="522827" cy="1415951"/>
          </a:xfrm>
        </p:grpSpPr>
        <p:grpSp>
          <p:nvGrpSpPr>
            <p:cNvPr id="165" name="Google Shape;165;p22"/>
            <p:cNvGrpSpPr/>
            <p:nvPr/>
          </p:nvGrpSpPr>
          <p:grpSpPr>
            <a:xfrm>
              <a:off x="5194218" y="893128"/>
              <a:ext cx="522827" cy="522827"/>
              <a:chOff x="764100" y="3623300"/>
              <a:chExt cx="1046700" cy="1046700"/>
            </a:xfrm>
          </p:grpSpPr>
          <p:sp>
            <p:nvSpPr>
              <p:cNvPr id="166" name="Google Shape;166;p2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8" name="Google Shape;168;p22"/>
            <p:cNvGrpSpPr/>
            <p:nvPr/>
          </p:nvGrpSpPr>
          <p:grpSpPr>
            <a:xfrm>
              <a:off x="5371918" y="4"/>
              <a:ext cx="182209" cy="1277751"/>
              <a:chOff x="3305183" y="2153669"/>
              <a:chExt cx="166690" cy="1168924"/>
            </a:xfrm>
          </p:grpSpPr>
          <p:grpSp>
            <p:nvGrpSpPr>
              <p:cNvPr id="169" name="Google Shape;169;p22"/>
              <p:cNvGrpSpPr/>
              <p:nvPr/>
            </p:nvGrpSpPr>
            <p:grpSpPr>
              <a:xfrm>
                <a:off x="3305183" y="2153669"/>
                <a:ext cx="166690" cy="1168924"/>
                <a:chOff x="3305183" y="2153669"/>
                <a:chExt cx="166690" cy="1168924"/>
              </a:xfrm>
            </p:grpSpPr>
            <p:grpSp>
              <p:nvGrpSpPr>
                <p:cNvPr id="170" name="Google Shape;170;p22"/>
                <p:cNvGrpSpPr/>
                <p:nvPr/>
              </p:nvGrpSpPr>
              <p:grpSpPr>
                <a:xfrm>
                  <a:off x="3305183" y="2971595"/>
                  <a:ext cx="166690" cy="350998"/>
                  <a:chOff x="3305183" y="3146560"/>
                  <a:chExt cx="166690" cy="350998"/>
                </a:xfrm>
              </p:grpSpPr>
              <p:sp>
                <p:nvSpPr>
                  <p:cNvPr id="171" name="Google Shape;171;p2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 name="Google Shape;172;p2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 name="Google Shape;173;p2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4" name="Google Shape;174;p22"/>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5" name="Google Shape;175;p2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22"/>
          <p:cNvGrpSpPr/>
          <p:nvPr/>
        </p:nvGrpSpPr>
        <p:grpSpPr>
          <a:xfrm>
            <a:off x="7824797" y="4"/>
            <a:ext cx="860597" cy="3024351"/>
            <a:chOff x="7824797" y="4"/>
            <a:chExt cx="860597" cy="3024351"/>
          </a:xfrm>
        </p:grpSpPr>
        <p:grpSp>
          <p:nvGrpSpPr>
            <p:cNvPr id="177" name="Google Shape;177;p22"/>
            <p:cNvGrpSpPr/>
            <p:nvPr/>
          </p:nvGrpSpPr>
          <p:grpSpPr>
            <a:xfrm>
              <a:off x="7824797" y="1891930"/>
              <a:ext cx="860597" cy="1132425"/>
              <a:chOff x="764100" y="3623300"/>
              <a:chExt cx="1046700" cy="1046700"/>
            </a:xfrm>
          </p:grpSpPr>
          <p:sp>
            <p:nvSpPr>
              <p:cNvPr id="178" name="Google Shape;178;p2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 name="Google Shape;180;p22"/>
            <p:cNvGrpSpPr/>
            <p:nvPr/>
          </p:nvGrpSpPr>
          <p:grpSpPr>
            <a:xfrm>
              <a:off x="8100550" y="4"/>
              <a:ext cx="300376" cy="2805683"/>
              <a:chOff x="3792712" y="1254959"/>
              <a:chExt cx="274793" cy="2566721"/>
            </a:xfrm>
          </p:grpSpPr>
          <p:grpSp>
            <p:nvGrpSpPr>
              <p:cNvPr id="181" name="Google Shape;181;p22"/>
              <p:cNvGrpSpPr/>
              <p:nvPr/>
            </p:nvGrpSpPr>
            <p:grpSpPr>
              <a:xfrm>
                <a:off x="3792712" y="1254959"/>
                <a:ext cx="274793" cy="2566721"/>
                <a:chOff x="3792712" y="1254959"/>
                <a:chExt cx="274793" cy="2566721"/>
              </a:xfrm>
            </p:grpSpPr>
            <p:grpSp>
              <p:nvGrpSpPr>
                <p:cNvPr id="182" name="Google Shape;182;p22"/>
                <p:cNvGrpSpPr/>
                <p:nvPr/>
              </p:nvGrpSpPr>
              <p:grpSpPr>
                <a:xfrm>
                  <a:off x="3792712" y="2971595"/>
                  <a:ext cx="274793" cy="850085"/>
                  <a:chOff x="3792712" y="2879468"/>
                  <a:chExt cx="274793" cy="850085"/>
                </a:xfrm>
              </p:grpSpPr>
              <p:sp>
                <p:nvSpPr>
                  <p:cNvPr id="183" name="Google Shape;183;p2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2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2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86" name="Google Shape;186;p22"/>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7" name="Google Shape;187;p2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89;p22"/>
          <p:cNvGrpSpPr/>
          <p:nvPr/>
        </p:nvGrpSpPr>
        <p:grpSpPr>
          <a:xfrm>
            <a:off x="1192601" y="-5"/>
            <a:ext cx="1046700" cy="2424933"/>
            <a:chOff x="1192601" y="-5"/>
            <a:chExt cx="1046700" cy="2424933"/>
          </a:xfrm>
        </p:grpSpPr>
        <p:grpSp>
          <p:nvGrpSpPr>
            <p:cNvPr id="190" name="Google Shape;190;p22"/>
            <p:cNvGrpSpPr/>
            <p:nvPr/>
          </p:nvGrpSpPr>
          <p:grpSpPr>
            <a:xfrm>
              <a:off x="1192601" y="1378228"/>
              <a:ext cx="1046700" cy="1046700"/>
              <a:chOff x="764100" y="3623300"/>
              <a:chExt cx="1046700" cy="1046700"/>
            </a:xfrm>
          </p:grpSpPr>
          <p:sp>
            <p:nvSpPr>
              <p:cNvPr id="191" name="Google Shape;191;p2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3" name="Google Shape;193;p22"/>
            <p:cNvGrpSpPr/>
            <p:nvPr/>
          </p:nvGrpSpPr>
          <p:grpSpPr>
            <a:xfrm>
              <a:off x="1417979" y="-5"/>
              <a:ext cx="580390" cy="2131191"/>
              <a:chOff x="522260" y="1950146"/>
              <a:chExt cx="530958" cy="1949676"/>
            </a:xfrm>
          </p:grpSpPr>
          <p:grpSp>
            <p:nvGrpSpPr>
              <p:cNvPr id="194" name="Google Shape;194;p22"/>
              <p:cNvGrpSpPr/>
              <p:nvPr/>
            </p:nvGrpSpPr>
            <p:grpSpPr>
              <a:xfrm>
                <a:off x="522260" y="1950146"/>
                <a:ext cx="530958" cy="1949676"/>
                <a:chOff x="522260" y="1950146"/>
                <a:chExt cx="530958" cy="1949676"/>
              </a:xfrm>
            </p:grpSpPr>
            <p:grpSp>
              <p:nvGrpSpPr>
                <p:cNvPr id="195" name="Google Shape;195;p22"/>
                <p:cNvGrpSpPr/>
                <p:nvPr/>
              </p:nvGrpSpPr>
              <p:grpSpPr>
                <a:xfrm>
                  <a:off x="522260" y="2971595"/>
                  <a:ext cx="530958" cy="928227"/>
                  <a:chOff x="522260" y="2971595"/>
                  <a:chExt cx="530958" cy="928227"/>
                </a:xfrm>
              </p:grpSpPr>
              <p:sp>
                <p:nvSpPr>
                  <p:cNvPr id="196" name="Google Shape;196;p2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2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2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2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0" name="Google Shape;200;p22"/>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1" name="Google Shape;201;p2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2" name="Google Shape;202;p22"/>
          <p:cNvGrpSpPr/>
          <p:nvPr/>
        </p:nvGrpSpPr>
        <p:grpSpPr>
          <a:xfrm>
            <a:off x="6010934" y="1"/>
            <a:ext cx="1046700" cy="2793377"/>
            <a:chOff x="6010934" y="1"/>
            <a:chExt cx="1046700" cy="2793377"/>
          </a:xfrm>
        </p:grpSpPr>
        <p:grpSp>
          <p:nvGrpSpPr>
            <p:cNvPr id="203" name="Google Shape;203;p22"/>
            <p:cNvGrpSpPr/>
            <p:nvPr/>
          </p:nvGrpSpPr>
          <p:grpSpPr>
            <a:xfrm>
              <a:off x="6010934" y="1746678"/>
              <a:ext cx="1046700" cy="1046700"/>
              <a:chOff x="764100" y="3623300"/>
              <a:chExt cx="1046700" cy="1046700"/>
            </a:xfrm>
          </p:grpSpPr>
          <p:sp>
            <p:nvSpPr>
              <p:cNvPr id="204" name="Google Shape;204;p2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6" name="Google Shape;206;p22"/>
            <p:cNvGrpSpPr/>
            <p:nvPr/>
          </p:nvGrpSpPr>
          <p:grpSpPr>
            <a:xfrm>
              <a:off x="6308748" y="1"/>
              <a:ext cx="441786" cy="2571886"/>
              <a:chOff x="1121941" y="1609666"/>
              <a:chExt cx="404159" cy="2352837"/>
            </a:xfrm>
          </p:grpSpPr>
          <p:grpSp>
            <p:nvGrpSpPr>
              <p:cNvPr id="207" name="Google Shape;207;p22"/>
              <p:cNvGrpSpPr/>
              <p:nvPr/>
            </p:nvGrpSpPr>
            <p:grpSpPr>
              <a:xfrm>
                <a:off x="1121941" y="1609666"/>
                <a:ext cx="404159" cy="2352837"/>
                <a:chOff x="1121941" y="1609666"/>
                <a:chExt cx="404159" cy="2352837"/>
              </a:xfrm>
            </p:grpSpPr>
            <p:grpSp>
              <p:nvGrpSpPr>
                <p:cNvPr id="208" name="Google Shape;208;p22"/>
                <p:cNvGrpSpPr/>
                <p:nvPr/>
              </p:nvGrpSpPr>
              <p:grpSpPr>
                <a:xfrm>
                  <a:off x="1121941" y="2971595"/>
                  <a:ext cx="404159" cy="990908"/>
                  <a:chOff x="1121941" y="2969319"/>
                  <a:chExt cx="404159" cy="990908"/>
                </a:xfrm>
              </p:grpSpPr>
              <p:sp>
                <p:nvSpPr>
                  <p:cNvPr id="209" name="Google Shape;209;p2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2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 name="Google Shape;211;p2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2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3" name="Google Shape;213;p2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4" name="Google Shape;214;p2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 name="Google Shape;218;p22"/>
          <p:cNvGrpSpPr/>
          <p:nvPr/>
        </p:nvGrpSpPr>
        <p:grpSpPr>
          <a:xfrm>
            <a:off x="721731" y="-1"/>
            <a:ext cx="522827" cy="2757177"/>
            <a:chOff x="721731" y="-1"/>
            <a:chExt cx="522827" cy="2757177"/>
          </a:xfrm>
        </p:grpSpPr>
        <p:grpSp>
          <p:nvGrpSpPr>
            <p:cNvPr id="219" name="Google Shape;219;p22"/>
            <p:cNvGrpSpPr/>
            <p:nvPr/>
          </p:nvGrpSpPr>
          <p:grpSpPr>
            <a:xfrm>
              <a:off x="721731" y="2234350"/>
              <a:ext cx="522827" cy="522827"/>
              <a:chOff x="764100" y="3623300"/>
              <a:chExt cx="1046700" cy="1046700"/>
            </a:xfrm>
          </p:grpSpPr>
          <p:sp>
            <p:nvSpPr>
              <p:cNvPr id="220" name="Google Shape;220;p2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2" name="Google Shape;222;p22"/>
            <p:cNvGrpSpPr/>
            <p:nvPr/>
          </p:nvGrpSpPr>
          <p:grpSpPr>
            <a:xfrm>
              <a:off x="892050" y="-1"/>
              <a:ext cx="182209" cy="2616197"/>
              <a:chOff x="3305183" y="929219"/>
              <a:chExt cx="166690" cy="2393374"/>
            </a:xfrm>
          </p:grpSpPr>
          <p:grpSp>
            <p:nvGrpSpPr>
              <p:cNvPr id="223" name="Google Shape;223;p22"/>
              <p:cNvGrpSpPr/>
              <p:nvPr/>
            </p:nvGrpSpPr>
            <p:grpSpPr>
              <a:xfrm>
                <a:off x="3305183" y="929219"/>
                <a:ext cx="166690" cy="2393374"/>
                <a:chOff x="3305183" y="929219"/>
                <a:chExt cx="166690" cy="2393374"/>
              </a:xfrm>
            </p:grpSpPr>
            <p:grpSp>
              <p:nvGrpSpPr>
                <p:cNvPr id="224" name="Google Shape;224;p22"/>
                <p:cNvGrpSpPr/>
                <p:nvPr/>
              </p:nvGrpSpPr>
              <p:grpSpPr>
                <a:xfrm>
                  <a:off x="3305183" y="2971595"/>
                  <a:ext cx="166690" cy="350998"/>
                  <a:chOff x="3305183" y="3146560"/>
                  <a:chExt cx="166690" cy="350998"/>
                </a:xfrm>
              </p:grpSpPr>
              <p:sp>
                <p:nvSpPr>
                  <p:cNvPr id="225" name="Google Shape;225;p2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2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2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8" name="Google Shape;228;p22"/>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9" name="Google Shape;229;p2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8325" y="1049375"/>
            <a:ext cx="8795700" cy="20526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5200"/>
              <a:buNone/>
              <a:defRPr sz="52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3"/>
          <p:cNvSpPr txBox="1">
            <a:spLocks noGrp="1"/>
          </p:cNvSpPr>
          <p:nvPr>
            <p:ph type="subTitle" idx="1"/>
          </p:nvPr>
        </p:nvSpPr>
        <p:spPr>
          <a:xfrm>
            <a:off x="311700" y="30627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3"/>
          <p:cNvSpPr/>
          <p:nvPr/>
        </p:nvSpPr>
        <p:spPr>
          <a:xfrm>
            <a:off x="155148" y="4013140"/>
            <a:ext cx="798905" cy="798905"/>
          </a:xfrm>
          <a:custGeom>
            <a:avLst/>
            <a:gdLst/>
            <a:ahLst/>
            <a:cxnLst/>
            <a:rect l="l" t="t" r="r" b="b"/>
            <a:pathLst>
              <a:path w="1597810" h="1597810" extrusionOk="0">
                <a:moveTo>
                  <a:pt x="0" y="0"/>
                </a:moveTo>
                <a:lnTo>
                  <a:pt x="1597810" y="0"/>
                </a:lnTo>
                <a:lnTo>
                  <a:pt x="1597810" y="1597810"/>
                </a:lnTo>
                <a:lnTo>
                  <a:pt x="0" y="1597810"/>
                </a:lnTo>
                <a:lnTo>
                  <a:pt x="0" y="0"/>
                </a:lnTo>
                <a:close/>
              </a:path>
            </a:pathLst>
          </a:custGeom>
          <a:blipFill rotWithShape="1">
            <a:blip r:embed="rId3">
              <a:alphaModFix/>
            </a:blip>
            <a:stretch>
              <a:fillRect/>
            </a:stretch>
          </a:blipFill>
          <a:ln>
            <a:noFill/>
          </a:ln>
        </p:spPr>
      </p:sp>
      <p:sp>
        <p:nvSpPr>
          <p:cNvPr id="15" name="Google Shape;15;p3"/>
          <p:cNvSpPr/>
          <p:nvPr/>
        </p:nvSpPr>
        <p:spPr>
          <a:xfrm>
            <a:off x="8203548" y="4155244"/>
            <a:ext cx="794923" cy="723947"/>
          </a:xfrm>
          <a:custGeom>
            <a:avLst/>
            <a:gdLst/>
            <a:ahLst/>
            <a:cxnLst/>
            <a:rect l="l" t="t" r="r" b="b"/>
            <a:pathLst>
              <a:path w="1589846" h="1447895" extrusionOk="0">
                <a:moveTo>
                  <a:pt x="0" y="0"/>
                </a:moveTo>
                <a:lnTo>
                  <a:pt x="1589846" y="0"/>
                </a:lnTo>
                <a:lnTo>
                  <a:pt x="1589846" y="1447895"/>
                </a:lnTo>
                <a:lnTo>
                  <a:pt x="0" y="1447895"/>
                </a:lnTo>
                <a:lnTo>
                  <a:pt x="0" y="0"/>
                </a:lnTo>
                <a:close/>
              </a:path>
            </a:pathLst>
          </a:custGeom>
          <a:blipFill rotWithShape="1">
            <a:blip r:embed="rId4">
              <a:alphaModFix/>
            </a:blip>
            <a:stretch>
              <a:fillRect/>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230"/>
        <p:cNvGrpSpPr/>
        <p:nvPr/>
      </p:nvGrpSpPr>
      <p:grpSpPr>
        <a:xfrm>
          <a:off x="0" y="0"/>
          <a:ext cx="0" cy="0"/>
          <a:chOff x="0" y="0"/>
          <a:chExt cx="0" cy="0"/>
        </a:xfrm>
      </p:grpSpPr>
      <p:grpSp>
        <p:nvGrpSpPr>
          <p:cNvPr id="231" name="Google Shape;231;p23"/>
          <p:cNvGrpSpPr/>
          <p:nvPr/>
        </p:nvGrpSpPr>
        <p:grpSpPr>
          <a:xfrm>
            <a:off x="7647709" y="-1"/>
            <a:ext cx="476555" cy="4897445"/>
            <a:chOff x="6798998" y="-1296139"/>
            <a:chExt cx="476555" cy="4897445"/>
          </a:xfrm>
        </p:grpSpPr>
        <p:sp>
          <p:nvSpPr>
            <p:cNvPr id="232" name="Google Shape;232;p2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23"/>
            <p:cNvSpPr/>
            <p:nvPr/>
          </p:nvSpPr>
          <p:spPr>
            <a:xfrm>
              <a:off x="7026850" y="-1296139"/>
              <a:ext cx="17700" cy="4271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4" name="Google Shape;234;p23"/>
          <p:cNvGrpSpPr/>
          <p:nvPr/>
        </p:nvGrpSpPr>
        <p:grpSpPr>
          <a:xfrm>
            <a:off x="8602816" y="-3"/>
            <a:ext cx="406190" cy="1540306"/>
            <a:chOff x="5578966" y="2422197"/>
            <a:chExt cx="406190" cy="1540306"/>
          </a:xfrm>
        </p:grpSpPr>
        <p:sp>
          <p:nvSpPr>
            <p:cNvPr id="235" name="Google Shape;235;p2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23"/>
            <p:cNvSpPr/>
            <p:nvPr/>
          </p:nvSpPr>
          <p:spPr>
            <a:xfrm>
              <a:off x="5774600" y="2422197"/>
              <a:ext cx="17700" cy="552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7" name="Google Shape;237;p23"/>
          <p:cNvGrpSpPr/>
          <p:nvPr/>
        </p:nvGrpSpPr>
        <p:grpSpPr>
          <a:xfrm>
            <a:off x="7963861" y="0"/>
            <a:ext cx="466512" cy="2850156"/>
            <a:chOff x="6176324" y="940075"/>
            <a:chExt cx="466512" cy="2850156"/>
          </a:xfrm>
        </p:grpSpPr>
        <p:sp>
          <p:nvSpPr>
            <p:cNvPr id="238" name="Google Shape;238;p2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39;p23"/>
            <p:cNvSpPr/>
            <p:nvPr/>
          </p:nvSpPr>
          <p:spPr>
            <a:xfrm>
              <a:off x="6400713" y="940075"/>
              <a:ext cx="17700" cy="2034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0" name="Google Shape;240;p23"/>
          <p:cNvGrpSpPr/>
          <p:nvPr/>
        </p:nvGrpSpPr>
        <p:grpSpPr>
          <a:xfrm>
            <a:off x="6187339" y="0"/>
            <a:ext cx="170472" cy="1319629"/>
            <a:chOff x="7576714" y="2009363"/>
            <a:chExt cx="170472" cy="1319629"/>
          </a:xfrm>
        </p:grpSpPr>
        <p:sp>
          <p:nvSpPr>
            <p:cNvPr id="241" name="Google Shape;241;p2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 name="Google Shape;242;p23"/>
            <p:cNvSpPr/>
            <p:nvPr/>
          </p:nvSpPr>
          <p:spPr>
            <a:xfrm>
              <a:off x="7652975" y="2009363"/>
              <a:ext cx="17700" cy="9657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3" name="Google Shape;243;p23"/>
          <p:cNvGrpSpPr/>
          <p:nvPr/>
        </p:nvGrpSpPr>
        <p:grpSpPr>
          <a:xfrm>
            <a:off x="6863948" y="-1"/>
            <a:ext cx="288375" cy="3513743"/>
            <a:chOff x="7883572" y="308161"/>
            <a:chExt cx="288375" cy="3513743"/>
          </a:xfrm>
        </p:grpSpPr>
        <p:sp>
          <p:nvSpPr>
            <p:cNvPr id="244" name="Google Shape;244;p2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23"/>
            <p:cNvSpPr/>
            <p:nvPr/>
          </p:nvSpPr>
          <p:spPr>
            <a:xfrm>
              <a:off x="8024899" y="308161"/>
              <a:ext cx="17700" cy="26670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6" name="Google Shape;246;p23"/>
          <p:cNvSpPr txBox="1">
            <a:spLocks noGrp="1"/>
          </p:cNvSpPr>
          <p:nvPr>
            <p:ph type="ctrTitle"/>
          </p:nvPr>
        </p:nvSpPr>
        <p:spPr>
          <a:xfrm>
            <a:off x="1585825" y="2053500"/>
            <a:ext cx="4646100" cy="630900"/>
          </a:xfrm>
          <a:prstGeom prst="rect">
            <a:avLst/>
          </a:prstGeom>
          <a:noFill/>
          <a:ln>
            <a:noFill/>
          </a:ln>
          <a:effectLst>
            <a:outerShdw dist="19050" dir="5400000" algn="bl" rotWithShape="0">
              <a:schemeClr val="dk1">
                <a:alpha val="20000"/>
              </a:schemeClr>
            </a:outerShdw>
          </a:effectLst>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247" name="Google Shape;247;p23"/>
          <p:cNvSpPr txBox="1">
            <a:spLocks noGrp="1"/>
          </p:cNvSpPr>
          <p:nvPr>
            <p:ph type="subTitle" idx="1"/>
          </p:nvPr>
        </p:nvSpPr>
        <p:spPr>
          <a:xfrm>
            <a:off x="1585825" y="2705100"/>
            <a:ext cx="4646100" cy="3849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Clr>
                <a:schemeClr val="accent4"/>
              </a:buClr>
              <a:buSzPts val="2400"/>
              <a:buNone/>
              <a:defRPr>
                <a:solidFill>
                  <a:schemeClr val="accent4"/>
                </a:solidFill>
              </a:defRPr>
            </a:lvl1pPr>
            <a:lvl2pPr lvl="1" algn="l" rtl="0">
              <a:lnSpc>
                <a:spcPct val="115000"/>
              </a:lnSpc>
              <a:spcBef>
                <a:spcPts val="800"/>
              </a:spcBef>
              <a:spcAft>
                <a:spcPts val="0"/>
              </a:spcAft>
              <a:buClr>
                <a:schemeClr val="accent4"/>
              </a:buClr>
              <a:buSzPts val="3000"/>
              <a:buNone/>
              <a:defRPr sz="3000">
                <a:solidFill>
                  <a:schemeClr val="accent4"/>
                </a:solidFill>
              </a:defRPr>
            </a:lvl2pPr>
            <a:lvl3pPr lvl="2" algn="l" rtl="0">
              <a:lnSpc>
                <a:spcPct val="115000"/>
              </a:lnSpc>
              <a:spcBef>
                <a:spcPts val="800"/>
              </a:spcBef>
              <a:spcAft>
                <a:spcPts val="0"/>
              </a:spcAft>
              <a:buClr>
                <a:schemeClr val="accent4"/>
              </a:buClr>
              <a:buSzPts val="3000"/>
              <a:buNone/>
              <a:defRPr sz="3000">
                <a:solidFill>
                  <a:schemeClr val="accent4"/>
                </a:solidFill>
              </a:defRPr>
            </a:lvl3pPr>
            <a:lvl4pPr lvl="3" algn="l" rtl="0">
              <a:lnSpc>
                <a:spcPct val="115000"/>
              </a:lnSpc>
              <a:spcBef>
                <a:spcPts val="800"/>
              </a:spcBef>
              <a:spcAft>
                <a:spcPts val="0"/>
              </a:spcAft>
              <a:buClr>
                <a:schemeClr val="accent4"/>
              </a:buClr>
              <a:buSzPts val="3000"/>
              <a:buNone/>
              <a:defRPr sz="3000">
                <a:solidFill>
                  <a:schemeClr val="accent4"/>
                </a:solidFill>
              </a:defRPr>
            </a:lvl4pPr>
            <a:lvl5pPr lvl="4" algn="l" rtl="0">
              <a:lnSpc>
                <a:spcPct val="115000"/>
              </a:lnSpc>
              <a:spcBef>
                <a:spcPts val="800"/>
              </a:spcBef>
              <a:spcAft>
                <a:spcPts val="0"/>
              </a:spcAft>
              <a:buClr>
                <a:schemeClr val="accent4"/>
              </a:buClr>
              <a:buSzPts val="3000"/>
              <a:buNone/>
              <a:defRPr sz="3000">
                <a:solidFill>
                  <a:schemeClr val="accent4"/>
                </a:solidFill>
              </a:defRPr>
            </a:lvl5pPr>
            <a:lvl6pPr lvl="5" algn="l" rtl="0">
              <a:lnSpc>
                <a:spcPct val="115000"/>
              </a:lnSpc>
              <a:spcBef>
                <a:spcPts val="800"/>
              </a:spcBef>
              <a:spcAft>
                <a:spcPts val="0"/>
              </a:spcAft>
              <a:buClr>
                <a:schemeClr val="accent4"/>
              </a:buClr>
              <a:buSzPts val="3000"/>
              <a:buNone/>
              <a:defRPr sz="3000">
                <a:solidFill>
                  <a:schemeClr val="accent4"/>
                </a:solidFill>
              </a:defRPr>
            </a:lvl6pPr>
            <a:lvl7pPr lvl="6" algn="l" rtl="0">
              <a:lnSpc>
                <a:spcPct val="115000"/>
              </a:lnSpc>
              <a:spcBef>
                <a:spcPts val="800"/>
              </a:spcBef>
              <a:spcAft>
                <a:spcPts val="0"/>
              </a:spcAft>
              <a:buClr>
                <a:schemeClr val="accent4"/>
              </a:buClr>
              <a:buSzPts val="3000"/>
              <a:buNone/>
              <a:defRPr sz="3000">
                <a:solidFill>
                  <a:schemeClr val="accent4"/>
                </a:solidFill>
              </a:defRPr>
            </a:lvl7pPr>
            <a:lvl8pPr lvl="7" algn="l" rtl="0">
              <a:lnSpc>
                <a:spcPct val="115000"/>
              </a:lnSpc>
              <a:spcBef>
                <a:spcPts val="800"/>
              </a:spcBef>
              <a:spcAft>
                <a:spcPts val="0"/>
              </a:spcAft>
              <a:buClr>
                <a:schemeClr val="accent4"/>
              </a:buClr>
              <a:buSzPts val="3000"/>
              <a:buNone/>
              <a:defRPr sz="3000">
                <a:solidFill>
                  <a:schemeClr val="accent4"/>
                </a:solidFill>
              </a:defRPr>
            </a:lvl8pPr>
            <a:lvl9pPr lvl="8" algn="l" rtl="0">
              <a:lnSpc>
                <a:spcPct val="115000"/>
              </a:lnSpc>
              <a:spcBef>
                <a:spcPts val="800"/>
              </a:spcBef>
              <a:spcAft>
                <a:spcPts val="800"/>
              </a:spcAft>
              <a:buClr>
                <a:schemeClr val="accent4"/>
              </a:buClr>
              <a:buSzPts val="3000"/>
              <a:buNone/>
              <a:defRPr sz="3000">
                <a:solidFill>
                  <a:schemeClr val="accent4"/>
                </a:solidFill>
              </a:defRPr>
            </a:lvl9pPr>
          </a:lstStyle>
          <a:p>
            <a:endParaRPr/>
          </a:p>
        </p:txBody>
      </p:sp>
      <p:sp>
        <p:nvSpPr>
          <p:cNvPr id="248" name="Google Shape;248;p23"/>
          <p:cNvSpPr/>
          <p:nvPr/>
        </p:nvSpPr>
        <p:spPr>
          <a:xfrm>
            <a:off x="-229144" y="1734600"/>
            <a:ext cx="1674300" cy="1674300"/>
          </a:xfrm>
          <a:prstGeom prst="chord">
            <a:avLst>
              <a:gd name="adj1" fmla="val 13399399"/>
              <a:gd name="adj2" fmla="val 8184747"/>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3"/>
          <p:cNvSpPr/>
          <p:nvPr/>
        </p:nvSpPr>
        <p:spPr>
          <a:xfrm>
            <a:off x="-29101" y="1934643"/>
            <a:ext cx="1274400" cy="1274400"/>
          </a:xfrm>
          <a:prstGeom prst="chord">
            <a:avLst>
              <a:gd name="adj1" fmla="val 11949430"/>
              <a:gd name="adj2" fmla="val 9637875"/>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0" name="Google Shape;250;p23"/>
          <p:cNvGrpSpPr/>
          <p:nvPr/>
        </p:nvGrpSpPr>
        <p:grpSpPr>
          <a:xfrm>
            <a:off x="6746411" y="744238"/>
            <a:ext cx="180404" cy="190055"/>
            <a:chOff x="3770248" y="2527300"/>
            <a:chExt cx="180404" cy="190055"/>
          </a:xfrm>
        </p:grpSpPr>
        <p:sp>
          <p:nvSpPr>
            <p:cNvPr id="251" name="Google Shape;251;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5" name="Google Shape;255;p23"/>
          <p:cNvGrpSpPr/>
          <p:nvPr/>
        </p:nvGrpSpPr>
        <p:grpSpPr>
          <a:xfrm>
            <a:off x="1030845" y="3124975"/>
            <a:ext cx="214463" cy="245604"/>
            <a:chOff x="3462796" y="2555878"/>
            <a:chExt cx="157798" cy="180711"/>
          </a:xfrm>
        </p:grpSpPr>
        <p:sp>
          <p:nvSpPr>
            <p:cNvPr id="256" name="Google Shape;256;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2" name="Google Shape;262;p23"/>
          <p:cNvGrpSpPr/>
          <p:nvPr/>
        </p:nvGrpSpPr>
        <p:grpSpPr>
          <a:xfrm>
            <a:off x="8737421" y="2806485"/>
            <a:ext cx="245187" cy="258304"/>
            <a:chOff x="3770248" y="2527300"/>
            <a:chExt cx="180404" cy="190055"/>
          </a:xfrm>
        </p:grpSpPr>
        <p:sp>
          <p:nvSpPr>
            <p:cNvPr id="263" name="Google Shape;263;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 name="Google Shape;264;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 name="Google Shape;265;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 name="Google Shape;266;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7" name="Google Shape;267;p23"/>
          <p:cNvGrpSpPr/>
          <p:nvPr/>
        </p:nvGrpSpPr>
        <p:grpSpPr>
          <a:xfrm rot="5400000">
            <a:off x="8622495" y="4565550"/>
            <a:ext cx="214447" cy="245568"/>
            <a:chOff x="3462796" y="2555878"/>
            <a:chExt cx="157798" cy="180711"/>
          </a:xfrm>
        </p:grpSpPr>
        <p:sp>
          <p:nvSpPr>
            <p:cNvPr id="268" name="Google Shape;268;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 name="Google Shape;270;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 name="Google Shape;271;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 name="Google Shape;272;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74" name="Google Shape;274;p23"/>
          <p:cNvGrpSpPr/>
          <p:nvPr/>
        </p:nvGrpSpPr>
        <p:grpSpPr>
          <a:xfrm>
            <a:off x="163248" y="1684513"/>
            <a:ext cx="180404" cy="190055"/>
            <a:chOff x="3770248" y="2527300"/>
            <a:chExt cx="180404" cy="190055"/>
          </a:xfrm>
        </p:grpSpPr>
        <p:sp>
          <p:nvSpPr>
            <p:cNvPr id="275" name="Google Shape;275;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79" name="Google Shape;279;p23"/>
          <p:cNvGrpSpPr/>
          <p:nvPr/>
        </p:nvGrpSpPr>
        <p:grpSpPr>
          <a:xfrm rot="-2700000">
            <a:off x="7714711" y="744245"/>
            <a:ext cx="180402" cy="190053"/>
            <a:chOff x="3770248" y="2527300"/>
            <a:chExt cx="180404" cy="190055"/>
          </a:xfrm>
        </p:grpSpPr>
        <p:sp>
          <p:nvSpPr>
            <p:cNvPr id="280" name="Google Shape;280;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84" name="Google Shape;284;p23"/>
          <p:cNvGrpSpPr/>
          <p:nvPr/>
        </p:nvGrpSpPr>
        <p:grpSpPr>
          <a:xfrm>
            <a:off x="6651762" y="-8"/>
            <a:ext cx="1046700" cy="1769371"/>
            <a:chOff x="2484475" y="1329454"/>
            <a:chExt cx="1046700" cy="1769371"/>
          </a:xfrm>
        </p:grpSpPr>
        <p:sp>
          <p:nvSpPr>
            <p:cNvPr id="285" name="Google Shape;285;p23"/>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7" name="Google Shape;287;p23"/>
            <p:cNvGrpSpPr/>
            <p:nvPr/>
          </p:nvGrpSpPr>
          <p:grpSpPr>
            <a:xfrm>
              <a:off x="2769704" y="1329454"/>
              <a:ext cx="510180" cy="1483501"/>
              <a:chOff x="1818382" y="2433081"/>
              <a:chExt cx="466728" cy="1357150"/>
            </a:xfrm>
          </p:grpSpPr>
          <p:grpSp>
            <p:nvGrpSpPr>
              <p:cNvPr id="288" name="Google Shape;288;p23"/>
              <p:cNvGrpSpPr/>
              <p:nvPr/>
            </p:nvGrpSpPr>
            <p:grpSpPr>
              <a:xfrm>
                <a:off x="1818382" y="2971595"/>
                <a:ext cx="466728" cy="818636"/>
                <a:chOff x="1818382" y="2942618"/>
                <a:chExt cx="466728" cy="818636"/>
              </a:xfrm>
            </p:grpSpPr>
            <p:sp>
              <p:nvSpPr>
                <p:cNvPr id="289" name="Google Shape;289;p2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2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2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2" name="Google Shape;292;p2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3" name="Google Shape;293;p2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a:off x="8277068" y="-1"/>
            <a:ext cx="905291" cy="2805685"/>
            <a:chOff x="3961868" y="-891976"/>
            <a:chExt cx="905291" cy="2805685"/>
          </a:xfrm>
        </p:grpSpPr>
        <p:grpSp>
          <p:nvGrpSpPr>
            <p:cNvPr id="295" name="Google Shape;295;p23"/>
            <p:cNvGrpSpPr/>
            <p:nvPr/>
          </p:nvGrpSpPr>
          <p:grpSpPr>
            <a:xfrm>
              <a:off x="3961868" y="1008418"/>
              <a:ext cx="905291" cy="905291"/>
              <a:chOff x="764100" y="3623300"/>
              <a:chExt cx="1046700" cy="1046700"/>
            </a:xfrm>
          </p:grpSpPr>
          <p:sp>
            <p:nvSpPr>
              <p:cNvPr id="296" name="Google Shape;296;p2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8" name="Google Shape;298;p23"/>
            <p:cNvGrpSpPr/>
            <p:nvPr/>
          </p:nvGrpSpPr>
          <p:grpSpPr>
            <a:xfrm>
              <a:off x="4155317" y="-891976"/>
              <a:ext cx="522826" cy="2613070"/>
              <a:chOff x="2447534" y="1219291"/>
              <a:chExt cx="478297" cy="2390513"/>
            </a:xfrm>
          </p:grpSpPr>
          <p:grpSp>
            <p:nvGrpSpPr>
              <p:cNvPr id="299" name="Google Shape;299;p23"/>
              <p:cNvGrpSpPr/>
              <p:nvPr/>
            </p:nvGrpSpPr>
            <p:grpSpPr>
              <a:xfrm>
                <a:off x="2447534" y="1219291"/>
                <a:ext cx="478297" cy="2390513"/>
                <a:chOff x="2447534" y="1219291"/>
                <a:chExt cx="478297" cy="2390513"/>
              </a:xfrm>
            </p:grpSpPr>
            <p:grpSp>
              <p:nvGrpSpPr>
                <p:cNvPr id="300" name="Google Shape;300;p23"/>
                <p:cNvGrpSpPr/>
                <p:nvPr/>
              </p:nvGrpSpPr>
              <p:grpSpPr>
                <a:xfrm>
                  <a:off x="2447534" y="2971595"/>
                  <a:ext cx="478297" cy="638209"/>
                  <a:chOff x="2447534" y="3081786"/>
                  <a:chExt cx="478297" cy="638209"/>
                </a:xfrm>
              </p:grpSpPr>
              <p:sp>
                <p:nvSpPr>
                  <p:cNvPr id="301" name="Google Shape;301;p2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 name="Google Shape;302;p2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Google Shape;303;p2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04" name="Google Shape;304;p2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5" name="Google Shape;305;p2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 name="Google Shape;307;p23"/>
          <p:cNvGrpSpPr/>
          <p:nvPr/>
        </p:nvGrpSpPr>
        <p:grpSpPr>
          <a:xfrm>
            <a:off x="7726343" y="1"/>
            <a:ext cx="522827" cy="1952266"/>
            <a:chOff x="5194218" y="-536312"/>
            <a:chExt cx="522827" cy="1952266"/>
          </a:xfrm>
        </p:grpSpPr>
        <p:grpSp>
          <p:nvGrpSpPr>
            <p:cNvPr id="308" name="Google Shape;308;p23"/>
            <p:cNvGrpSpPr/>
            <p:nvPr/>
          </p:nvGrpSpPr>
          <p:grpSpPr>
            <a:xfrm>
              <a:off x="5194218" y="893128"/>
              <a:ext cx="522827" cy="522827"/>
              <a:chOff x="764100" y="3623300"/>
              <a:chExt cx="1046700" cy="1046700"/>
            </a:xfrm>
          </p:grpSpPr>
          <p:sp>
            <p:nvSpPr>
              <p:cNvPr id="309" name="Google Shape;309;p2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1" name="Google Shape;311;p23"/>
            <p:cNvGrpSpPr/>
            <p:nvPr/>
          </p:nvGrpSpPr>
          <p:grpSpPr>
            <a:xfrm>
              <a:off x="5371918" y="-536312"/>
              <a:ext cx="182209" cy="1814066"/>
              <a:chOff x="3305183" y="1663032"/>
              <a:chExt cx="166690" cy="1659561"/>
            </a:xfrm>
          </p:grpSpPr>
          <p:grpSp>
            <p:nvGrpSpPr>
              <p:cNvPr id="312" name="Google Shape;312;p23"/>
              <p:cNvGrpSpPr/>
              <p:nvPr/>
            </p:nvGrpSpPr>
            <p:grpSpPr>
              <a:xfrm>
                <a:off x="3305183" y="1663032"/>
                <a:ext cx="166690" cy="1659561"/>
                <a:chOff x="3305183" y="1663032"/>
                <a:chExt cx="166690" cy="1659561"/>
              </a:xfrm>
            </p:grpSpPr>
            <p:grpSp>
              <p:nvGrpSpPr>
                <p:cNvPr id="313" name="Google Shape;313;p23"/>
                <p:cNvGrpSpPr/>
                <p:nvPr/>
              </p:nvGrpSpPr>
              <p:grpSpPr>
                <a:xfrm>
                  <a:off x="3305183" y="2971595"/>
                  <a:ext cx="166690" cy="350998"/>
                  <a:chOff x="3305183" y="3146560"/>
                  <a:chExt cx="166690" cy="350998"/>
                </a:xfrm>
              </p:grpSpPr>
              <p:sp>
                <p:nvSpPr>
                  <p:cNvPr id="314" name="Google Shape;314;p2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2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 name="Google Shape;316;p2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17" name="Google Shape;317;p2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8" name="Google Shape;318;p2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oogle Shape;319;p23"/>
          <p:cNvGrpSpPr/>
          <p:nvPr/>
        </p:nvGrpSpPr>
        <p:grpSpPr>
          <a:xfrm>
            <a:off x="7946297" y="-6"/>
            <a:ext cx="860597" cy="4748536"/>
            <a:chOff x="7824797" y="-1724181"/>
            <a:chExt cx="860597" cy="4748536"/>
          </a:xfrm>
        </p:grpSpPr>
        <p:grpSp>
          <p:nvGrpSpPr>
            <p:cNvPr id="320" name="Google Shape;320;p23"/>
            <p:cNvGrpSpPr/>
            <p:nvPr/>
          </p:nvGrpSpPr>
          <p:grpSpPr>
            <a:xfrm>
              <a:off x="7824797" y="1891930"/>
              <a:ext cx="860597" cy="1132425"/>
              <a:chOff x="764100" y="3623300"/>
              <a:chExt cx="1046700" cy="1046700"/>
            </a:xfrm>
          </p:grpSpPr>
          <p:sp>
            <p:nvSpPr>
              <p:cNvPr id="321" name="Google Shape;321;p2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3" name="Google Shape;323;p23"/>
            <p:cNvGrpSpPr/>
            <p:nvPr/>
          </p:nvGrpSpPr>
          <p:grpSpPr>
            <a:xfrm>
              <a:off x="8100550" y="-1724181"/>
              <a:ext cx="300376" cy="4529867"/>
              <a:chOff x="3792712" y="-322375"/>
              <a:chExt cx="274793" cy="4144055"/>
            </a:xfrm>
          </p:grpSpPr>
          <p:grpSp>
            <p:nvGrpSpPr>
              <p:cNvPr id="324" name="Google Shape;324;p23"/>
              <p:cNvGrpSpPr/>
              <p:nvPr/>
            </p:nvGrpSpPr>
            <p:grpSpPr>
              <a:xfrm>
                <a:off x="3792712" y="-322375"/>
                <a:ext cx="274793" cy="4144055"/>
                <a:chOff x="3792712" y="-322375"/>
                <a:chExt cx="274793" cy="4144055"/>
              </a:xfrm>
            </p:grpSpPr>
            <p:grpSp>
              <p:nvGrpSpPr>
                <p:cNvPr id="325" name="Google Shape;325;p23"/>
                <p:cNvGrpSpPr/>
                <p:nvPr/>
              </p:nvGrpSpPr>
              <p:grpSpPr>
                <a:xfrm>
                  <a:off x="3792712" y="2971595"/>
                  <a:ext cx="274793" cy="850085"/>
                  <a:chOff x="3792712" y="2879468"/>
                  <a:chExt cx="274793" cy="850085"/>
                </a:xfrm>
              </p:grpSpPr>
              <p:sp>
                <p:nvSpPr>
                  <p:cNvPr id="326" name="Google Shape;326;p2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 name="Google Shape;327;p2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2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9" name="Google Shape;329;p2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0" name="Google Shape;330;p2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2" name="Google Shape;332;p23"/>
          <p:cNvGrpSpPr/>
          <p:nvPr/>
        </p:nvGrpSpPr>
        <p:grpSpPr>
          <a:xfrm>
            <a:off x="7060401" y="7"/>
            <a:ext cx="1046700" cy="4149108"/>
            <a:chOff x="1192601" y="-1724180"/>
            <a:chExt cx="1046700" cy="4149108"/>
          </a:xfrm>
        </p:grpSpPr>
        <p:grpSp>
          <p:nvGrpSpPr>
            <p:cNvPr id="333" name="Google Shape;333;p23"/>
            <p:cNvGrpSpPr/>
            <p:nvPr/>
          </p:nvGrpSpPr>
          <p:grpSpPr>
            <a:xfrm>
              <a:off x="1192601" y="1378228"/>
              <a:ext cx="1046700" cy="1046700"/>
              <a:chOff x="764100" y="3623300"/>
              <a:chExt cx="1046700" cy="1046700"/>
            </a:xfrm>
          </p:grpSpPr>
          <p:sp>
            <p:nvSpPr>
              <p:cNvPr id="334" name="Google Shape;334;p2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6" name="Google Shape;336;p23"/>
            <p:cNvGrpSpPr/>
            <p:nvPr/>
          </p:nvGrpSpPr>
          <p:grpSpPr>
            <a:xfrm>
              <a:off x="1417979" y="-1724180"/>
              <a:ext cx="580390" cy="3855366"/>
              <a:chOff x="522260" y="372820"/>
              <a:chExt cx="530958" cy="3527002"/>
            </a:xfrm>
          </p:grpSpPr>
          <p:grpSp>
            <p:nvGrpSpPr>
              <p:cNvPr id="337" name="Google Shape;337;p23"/>
              <p:cNvGrpSpPr/>
              <p:nvPr/>
            </p:nvGrpSpPr>
            <p:grpSpPr>
              <a:xfrm>
                <a:off x="522260" y="372820"/>
                <a:ext cx="530958" cy="3527002"/>
                <a:chOff x="522260" y="372820"/>
                <a:chExt cx="530958" cy="3527002"/>
              </a:xfrm>
            </p:grpSpPr>
            <p:grpSp>
              <p:nvGrpSpPr>
                <p:cNvPr id="338" name="Google Shape;338;p23"/>
                <p:cNvGrpSpPr/>
                <p:nvPr/>
              </p:nvGrpSpPr>
              <p:grpSpPr>
                <a:xfrm>
                  <a:off x="522260" y="2971595"/>
                  <a:ext cx="530958" cy="928227"/>
                  <a:chOff x="522260" y="2971595"/>
                  <a:chExt cx="530958" cy="928227"/>
                </a:xfrm>
              </p:grpSpPr>
              <p:sp>
                <p:nvSpPr>
                  <p:cNvPr id="339" name="Google Shape;339;p2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 name="Google Shape;340;p2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 name="Google Shape;341;p2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 name="Google Shape;342;p2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43" name="Google Shape;343;p2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4" name="Google Shape;344;p2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5" name="Google Shape;345;p23"/>
          <p:cNvGrpSpPr/>
          <p:nvPr/>
        </p:nvGrpSpPr>
        <p:grpSpPr>
          <a:xfrm>
            <a:off x="6010934" y="1"/>
            <a:ext cx="1046700" cy="2793377"/>
            <a:chOff x="6010934" y="1"/>
            <a:chExt cx="1046700" cy="2793377"/>
          </a:xfrm>
        </p:grpSpPr>
        <p:grpSp>
          <p:nvGrpSpPr>
            <p:cNvPr id="346" name="Google Shape;346;p23"/>
            <p:cNvGrpSpPr/>
            <p:nvPr/>
          </p:nvGrpSpPr>
          <p:grpSpPr>
            <a:xfrm>
              <a:off x="6010934" y="1746678"/>
              <a:ext cx="1046700" cy="1046700"/>
              <a:chOff x="764100" y="3623300"/>
              <a:chExt cx="1046700" cy="1046700"/>
            </a:xfrm>
          </p:grpSpPr>
          <p:sp>
            <p:nvSpPr>
              <p:cNvPr id="347" name="Google Shape;347;p2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9" name="Google Shape;349;p23"/>
            <p:cNvGrpSpPr/>
            <p:nvPr/>
          </p:nvGrpSpPr>
          <p:grpSpPr>
            <a:xfrm>
              <a:off x="6308748" y="1"/>
              <a:ext cx="441786" cy="2571886"/>
              <a:chOff x="1121941" y="1609666"/>
              <a:chExt cx="404159" cy="2352837"/>
            </a:xfrm>
          </p:grpSpPr>
          <p:grpSp>
            <p:nvGrpSpPr>
              <p:cNvPr id="350" name="Google Shape;350;p23"/>
              <p:cNvGrpSpPr/>
              <p:nvPr/>
            </p:nvGrpSpPr>
            <p:grpSpPr>
              <a:xfrm>
                <a:off x="1121941" y="1609666"/>
                <a:ext cx="404159" cy="2352837"/>
                <a:chOff x="1121941" y="1609666"/>
                <a:chExt cx="404159" cy="2352837"/>
              </a:xfrm>
            </p:grpSpPr>
            <p:grpSp>
              <p:nvGrpSpPr>
                <p:cNvPr id="351" name="Google Shape;351;p23"/>
                <p:cNvGrpSpPr/>
                <p:nvPr/>
              </p:nvGrpSpPr>
              <p:grpSpPr>
                <a:xfrm>
                  <a:off x="1121941" y="2971595"/>
                  <a:ext cx="404159" cy="990908"/>
                  <a:chOff x="1121941" y="2969319"/>
                  <a:chExt cx="404159" cy="990908"/>
                </a:xfrm>
              </p:grpSpPr>
              <p:sp>
                <p:nvSpPr>
                  <p:cNvPr id="352" name="Google Shape;352;p2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3" name="Google Shape;353;p2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4" name="Google Shape;354;p2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2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56" name="Google Shape;356;p2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7" name="Google Shape;357;p2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 name="Google Shape;361;p23"/>
          <p:cNvGrpSpPr/>
          <p:nvPr/>
        </p:nvGrpSpPr>
        <p:grpSpPr>
          <a:xfrm>
            <a:off x="7144996" y="3810165"/>
            <a:ext cx="157798" cy="180711"/>
            <a:chOff x="3462796" y="2555878"/>
            <a:chExt cx="157798" cy="180711"/>
          </a:xfrm>
        </p:grpSpPr>
        <p:sp>
          <p:nvSpPr>
            <p:cNvPr id="362" name="Google Shape;362;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5" name="Google Shape;365;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6" name="Google Shape;366;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4"/>
        </a:solidFill>
        <a:effectLst/>
      </p:bgPr>
    </p:bg>
    <p:spTree>
      <p:nvGrpSpPr>
        <p:cNvPr id="1" name="Shape 368"/>
        <p:cNvGrpSpPr/>
        <p:nvPr/>
      </p:nvGrpSpPr>
      <p:grpSpPr>
        <a:xfrm>
          <a:off x="0" y="0"/>
          <a:ext cx="0" cy="0"/>
          <a:chOff x="0" y="0"/>
          <a:chExt cx="0" cy="0"/>
        </a:xfrm>
      </p:grpSpPr>
      <p:sp>
        <p:nvSpPr>
          <p:cNvPr id="369" name="Google Shape;369;p24"/>
          <p:cNvSpPr/>
          <p:nvPr/>
        </p:nvSpPr>
        <p:spPr>
          <a:xfrm>
            <a:off x="-132700" y="532398"/>
            <a:ext cx="1117500" cy="1117500"/>
          </a:xfrm>
          <a:prstGeom prst="chord">
            <a:avLst>
              <a:gd name="adj1" fmla="val 13399399"/>
              <a:gd name="adj2" fmla="val 8184747"/>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4"/>
          <p:cNvSpPr/>
          <p:nvPr/>
        </p:nvSpPr>
        <p:spPr>
          <a:xfrm>
            <a:off x="820" y="665918"/>
            <a:ext cx="850500" cy="850500"/>
          </a:xfrm>
          <a:prstGeom prst="chord">
            <a:avLst>
              <a:gd name="adj1" fmla="val 11949430"/>
              <a:gd name="adj2" fmla="val 9637875"/>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4"/>
          <p:cNvSpPr txBox="1">
            <a:spLocks noGrp="1"/>
          </p:cNvSpPr>
          <p:nvPr>
            <p:ph type="body" idx="1"/>
          </p:nvPr>
        </p:nvSpPr>
        <p:spPr>
          <a:xfrm>
            <a:off x="779100" y="946325"/>
            <a:ext cx="5134800" cy="3510000"/>
          </a:xfrm>
          <a:prstGeom prst="rect">
            <a:avLst/>
          </a:prstGeom>
          <a:noFill/>
          <a:ln>
            <a:noFill/>
          </a:ln>
        </p:spPr>
        <p:txBody>
          <a:bodyPr spcFirstLastPara="1" wrap="square" lIns="0" tIns="0" rIns="0" bIns="0" anchor="t" anchorCtr="0">
            <a:noAutofit/>
          </a:bodyPr>
          <a:lstStyle>
            <a:lvl1pPr marL="457200" lvl="0" indent="-457200" algn="l" rtl="0">
              <a:lnSpc>
                <a:spcPct val="115000"/>
              </a:lnSpc>
              <a:spcBef>
                <a:spcPts val="0"/>
              </a:spcBef>
              <a:spcAft>
                <a:spcPts val="0"/>
              </a:spcAft>
              <a:buClr>
                <a:schemeClr val="dk1"/>
              </a:buClr>
              <a:buSzPts val="3600"/>
              <a:buChar char="⊹"/>
              <a:defRPr sz="3600"/>
            </a:lvl1pPr>
            <a:lvl2pPr marL="914400" lvl="1" indent="-457200" algn="l" rtl="0">
              <a:lnSpc>
                <a:spcPct val="115000"/>
              </a:lnSpc>
              <a:spcBef>
                <a:spcPts val="800"/>
              </a:spcBef>
              <a:spcAft>
                <a:spcPts val="0"/>
              </a:spcAft>
              <a:buClr>
                <a:schemeClr val="dk1"/>
              </a:buClr>
              <a:buSzPts val="3600"/>
              <a:buChar char="×"/>
              <a:defRPr sz="3600"/>
            </a:lvl2pPr>
            <a:lvl3pPr marL="1371600" lvl="2" indent="-457200" algn="l" rtl="0">
              <a:lnSpc>
                <a:spcPct val="115000"/>
              </a:lnSpc>
              <a:spcBef>
                <a:spcPts val="800"/>
              </a:spcBef>
              <a:spcAft>
                <a:spcPts val="0"/>
              </a:spcAft>
              <a:buClr>
                <a:schemeClr val="dk1"/>
              </a:buClr>
              <a:buSzPts val="3600"/>
              <a:buChar char="⬩"/>
              <a:defRPr sz="3600"/>
            </a:lvl3pPr>
            <a:lvl4pPr marL="1828800" lvl="3" indent="-457200" algn="l" rtl="0">
              <a:lnSpc>
                <a:spcPct val="115000"/>
              </a:lnSpc>
              <a:spcBef>
                <a:spcPts val="800"/>
              </a:spcBef>
              <a:spcAft>
                <a:spcPts val="0"/>
              </a:spcAft>
              <a:buSzPts val="3600"/>
              <a:buChar char="●"/>
              <a:defRPr sz="3600"/>
            </a:lvl4pPr>
            <a:lvl5pPr marL="2286000" lvl="4" indent="-457200" algn="l" rtl="0">
              <a:lnSpc>
                <a:spcPct val="115000"/>
              </a:lnSpc>
              <a:spcBef>
                <a:spcPts val="800"/>
              </a:spcBef>
              <a:spcAft>
                <a:spcPts val="0"/>
              </a:spcAft>
              <a:buSzPts val="3600"/>
              <a:buChar char="○"/>
              <a:defRPr sz="3600"/>
            </a:lvl5pPr>
            <a:lvl6pPr marL="2743200" lvl="5" indent="-457200" algn="l" rtl="0">
              <a:lnSpc>
                <a:spcPct val="115000"/>
              </a:lnSpc>
              <a:spcBef>
                <a:spcPts val="800"/>
              </a:spcBef>
              <a:spcAft>
                <a:spcPts val="0"/>
              </a:spcAft>
              <a:buSzPts val="3600"/>
              <a:buChar char="■"/>
              <a:defRPr sz="3600"/>
            </a:lvl6pPr>
            <a:lvl7pPr marL="3200400" lvl="6" indent="-457200" algn="l" rtl="0">
              <a:lnSpc>
                <a:spcPct val="115000"/>
              </a:lnSpc>
              <a:spcBef>
                <a:spcPts val="800"/>
              </a:spcBef>
              <a:spcAft>
                <a:spcPts val="0"/>
              </a:spcAft>
              <a:buSzPts val="3600"/>
              <a:buChar char="●"/>
              <a:defRPr sz="3600"/>
            </a:lvl7pPr>
            <a:lvl8pPr marL="3657600" lvl="7" indent="-457200" algn="l" rtl="0">
              <a:lnSpc>
                <a:spcPct val="115000"/>
              </a:lnSpc>
              <a:spcBef>
                <a:spcPts val="800"/>
              </a:spcBef>
              <a:spcAft>
                <a:spcPts val="0"/>
              </a:spcAft>
              <a:buSzPts val="3600"/>
              <a:buChar char="○"/>
              <a:defRPr sz="3600"/>
            </a:lvl8pPr>
            <a:lvl9pPr marL="4114800" lvl="8" indent="-457200" algn="l" rtl="0">
              <a:lnSpc>
                <a:spcPct val="115000"/>
              </a:lnSpc>
              <a:spcBef>
                <a:spcPts val="800"/>
              </a:spcBef>
              <a:spcAft>
                <a:spcPts val="800"/>
              </a:spcAft>
              <a:buSzPts val="3600"/>
              <a:buChar char="■"/>
              <a:defRPr sz="3600"/>
            </a:lvl9pPr>
          </a:lstStyle>
          <a:p>
            <a:endParaRPr/>
          </a:p>
        </p:txBody>
      </p:sp>
      <p:sp>
        <p:nvSpPr>
          <p:cNvPr id="372" name="Google Shape;372;p24"/>
          <p:cNvSpPr txBox="1"/>
          <p:nvPr/>
        </p:nvSpPr>
        <p:spPr>
          <a:xfrm>
            <a:off x="167203" y="854053"/>
            <a:ext cx="498900" cy="653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chemeClr val="accent1"/>
                </a:solidFill>
                <a:latin typeface="Encode Sans Semi Condensed"/>
                <a:ea typeface="Encode Sans Semi Condensed"/>
                <a:cs typeface="Encode Sans Semi Condensed"/>
                <a:sym typeface="Encode Sans Semi Condensed"/>
              </a:rPr>
              <a:t>“</a:t>
            </a:r>
            <a:endParaRPr sz="6000" b="1" i="0" u="none" strike="noStrike" cap="none">
              <a:solidFill>
                <a:schemeClr val="accent1"/>
              </a:solidFill>
              <a:latin typeface="Encode Sans Semi Condensed"/>
              <a:ea typeface="Encode Sans Semi Condensed"/>
              <a:cs typeface="Encode Sans Semi Condensed"/>
              <a:sym typeface="Encode Sans Semi Condensed"/>
            </a:endParaRPr>
          </a:p>
        </p:txBody>
      </p:sp>
      <p:sp>
        <p:nvSpPr>
          <p:cNvPr id="373" name="Google Shape;373;p24"/>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374" name="Google Shape;374;p24"/>
          <p:cNvGrpSpPr/>
          <p:nvPr/>
        </p:nvGrpSpPr>
        <p:grpSpPr>
          <a:xfrm>
            <a:off x="6196932" y="-29"/>
            <a:ext cx="2985502" cy="4610467"/>
            <a:chOff x="6196932" y="-29"/>
            <a:chExt cx="2985502" cy="4610467"/>
          </a:xfrm>
        </p:grpSpPr>
        <p:grpSp>
          <p:nvGrpSpPr>
            <p:cNvPr id="375" name="Google Shape;375;p24"/>
            <p:cNvGrpSpPr/>
            <p:nvPr/>
          </p:nvGrpSpPr>
          <p:grpSpPr>
            <a:xfrm>
              <a:off x="7737774" y="-17"/>
              <a:ext cx="448629" cy="4610455"/>
              <a:chOff x="6798998" y="-1296139"/>
              <a:chExt cx="476555" cy="4897445"/>
            </a:xfrm>
          </p:grpSpPr>
          <p:sp>
            <p:nvSpPr>
              <p:cNvPr id="376" name="Google Shape;376;p2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24"/>
              <p:cNvSpPr/>
              <p:nvPr/>
            </p:nvSpPr>
            <p:spPr>
              <a:xfrm>
                <a:off x="7026850" y="-1296139"/>
                <a:ext cx="17700" cy="4271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8" name="Google Shape;378;p24"/>
            <p:cNvGrpSpPr/>
            <p:nvPr/>
          </p:nvGrpSpPr>
          <p:grpSpPr>
            <a:xfrm>
              <a:off x="8636880" y="46"/>
              <a:ext cx="382387" cy="1450044"/>
              <a:chOff x="5578966" y="2422197"/>
              <a:chExt cx="406190" cy="1540306"/>
            </a:xfrm>
          </p:grpSpPr>
          <p:sp>
            <p:nvSpPr>
              <p:cNvPr id="379" name="Google Shape;379;p2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24"/>
              <p:cNvSpPr/>
              <p:nvPr/>
            </p:nvSpPr>
            <p:spPr>
              <a:xfrm>
                <a:off x="5774600" y="2422197"/>
                <a:ext cx="17700" cy="552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1" name="Google Shape;381;p24"/>
            <p:cNvGrpSpPr/>
            <p:nvPr/>
          </p:nvGrpSpPr>
          <p:grpSpPr>
            <a:xfrm>
              <a:off x="8035390" y="23"/>
              <a:ext cx="439174" cy="2683137"/>
              <a:chOff x="6176324" y="940075"/>
              <a:chExt cx="466512" cy="2850156"/>
            </a:xfrm>
          </p:grpSpPr>
          <p:sp>
            <p:nvSpPr>
              <p:cNvPr id="382" name="Google Shape;382;p2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24"/>
              <p:cNvSpPr/>
              <p:nvPr/>
            </p:nvSpPr>
            <p:spPr>
              <a:xfrm>
                <a:off x="6400713" y="940075"/>
                <a:ext cx="17700" cy="2034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4" name="Google Shape;384;p24"/>
            <p:cNvGrpSpPr/>
            <p:nvPr/>
          </p:nvGrpSpPr>
          <p:grpSpPr>
            <a:xfrm>
              <a:off x="6363037" y="42"/>
              <a:ext cx="160482" cy="1242299"/>
              <a:chOff x="7576714" y="2009363"/>
              <a:chExt cx="170472" cy="1319629"/>
            </a:xfrm>
          </p:grpSpPr>
          <p:sp>
            <p:nvSpPr>
              <p:cNvPr id="385" name="Google Shape;385;p24"/>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24"/>
              <p:cNvSpPr/>
              <p:nvPr/>
            </p:nvSpPr>
            <p:spPr>
              <a:xfrm>
                <a:off x="7652975" y="2009363"/>
                <a:ext cx="17700" cy="9657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7" name="Google Shape;387;p24"/>
            <p:cNvGrpSpPr/>
            <p:nvPr/>
          </p:nvGrpSpPr>
          <p:grpSpPr>
            <a:xfrm>
              <a:off x="6999982" y="11"/>
              <a:ext cx="271476" cy="3307838"/>
              <a:chOff x="7883572" y="308161"/>
              <a:chExt cx="288375" cy="3513743"/>
            </a:xfrm>
          </p:grpSpPr>
          <p:sp>
            <p:nvSpPr>
              <p:cNvPr id="388" name="Google Shape;388;p2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24"/>
              <p:cNvSpPr/>
              <p:nvPr/>
            </p:nvSpPr>
            <p:spPr>
              <a:xfrm>
                <a:off x="8024899" y="308161"/>
                <a:ext cx="17700" cy="26670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0" name="Google Shape;390;p24"/>
            <p:cNvGrpSpPr/>
            <p:nvPr/>
          </p:nvGrpSpPr>
          <p:grpSpPr>
            <a:xfrm>
              <a:off x="6827961" y="636463"/>
              <a:ext cx="230791" cy="243118"/>
              <a:chOff x="3770248" y="2527300"/>
              <a:chExt cx="180404" cy="190055"/>
            </a:xfrm>
          </p:grpSpPr>
          <p:sp>
            <p:nvSpPr>
              <p:cNvPr id="391" name="Google Shape;391;p2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2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3" name="Google Shape;393;p2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4" name="Google Shape;394;p2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95" name="Google Shape;395;p24"/>
            <p:cNvGrpSpPr/>
            <p:nvPr/>
          </p:nvGrpSpPr>
          <p:grpSpPr>
            <a:xfrm>
              <a:off x="8763364" y="2641907"/>
              <a:ext cx="230809" cy="243156"/>
              <a:chOff x="3770248" y="2527300"/>
              <a:chExt cx="180404" cy="190055"/>
            </a:xfrm>
          </p:grpSpPr>
          <p:sp>
            <p:nvSpPr>
              <p:cNvPr id="396" name="Google Shape;396;p2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2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2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2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00" name="Google Shape;400;p24"/>
            <p:cNvGrpSpPr/>
            <p:nvPr/>
          </p:nvGrpSpPr>
          <p:grpSpPr>
            <a:xfrm rot="5400000">
              <a:off x="8655434" y="4253521"/>
              <a:ext cx="201871" cy="231166"/>
              <a:chOff x="3462796" y="2555878"/>
              <a:chExt cx="157798" cy="180711"/>
            </a:xfrm>
          </p:grpSpPr>
          <p:sp>
            <p:nvSpPr>
              <p:cNvPr id="401" name="Google Shape;401;p2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2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2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2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2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2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07" name="Google Shape;407;p24"/>
            <p:cNvGrpSpPr/>
            <p:nvPr/>
          </p:nvGrpSpPr>
          <p:grpSpPr>
            <a:xfrm rot="-2700000">
              <a:off x="7375301" y="1863438"/>
              <a:ext cx="169840" cy="178926"/>
              <a:chOff x="3770248" y="2527300"/>
              <a:chExt cx="180404" cy="190055"/>
            </a:xfrm>
          </p:grpSpPr>
          <p:sp>
            <p:nvSpPr>
              <p:cNvPr id="408" name="Google Shape;408;p2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2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2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2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12" name="Google Shape;412;p24"/>
            <p:cNvGrpSpPr/>
            <p:nvPr/>
          </p:nvGrpSpPr>
          <p:grpSpPr>
            <a:xfrm>
              <a:off x="6800135" y="22"/>
              <a:ext cx="985363" cy="1665685"/>
              <a:chOff x="2484475" y="1329454"/>
              <a:chExt cx="1046700" cy="1769371"/>
            </a:xfrm>
          </p:grpSpPr>
          <p:sp>
            <p:nvSpPr>
              <p:cNvPr id="413" name="Google Shape;413;p24"/>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4"/>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5" name="Google Shape;415;p24"/>
              <p:cNvGrpSpPr/>
              <p:nvPr/>
            </p:nvGrpSpPr>
            <p:grpSpPr>
              <a:xfrm>
                <a:off x="2769704" y="1329454"/>
                <a:ext cx="510180" cy="1483501"/>
                <a:chOff x="1818382" y="2433081"/>
                <a:chExt cx="466728" cy="1357150"/>
              </a:xfrm>
            </p:grpSpPr>
            <p:grpSp>
              <p:nvGrpSpPr>
                <p:cNvPr id="416" name="Google Shape;416;p24"/>
                <p:cNvGrpSpPr/>
                <p:nvPr/>
              </p:nvGrpSpPr>
              <p:grpSpPr>
                <a:xfrm>
                  <a:off x="1818382" y="2971595"/>
                  <a:ext cx="466728" cy="818636"/>
                  <a:chOff x="1818382" y="2942618"/>
                  <a:chExt cx="466728" cy="818636"/>
                </a:xfrm>
              </p:grpSpPr>
              <p:sp>
                <p:nvSpPr>
                  <p:cNvPr id="417" name="Google Shape;417;p2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8" name="Google Shape;418;p2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9" name="Google Shape;419;p2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20" name="Google Shape;420;p24"/>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1" name="Google Shape;421;p2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4"/>
            <p:cNvGrpSpPr/>
            <p:nvPr/>
          </p:nvGrpSpPr>
          <p:grpSpPr>
            <a:xfrm>
              <a:off x="8330194" y="-10"/>
              <a:ext cx="852241" cy="2641272"/>
              <a:chOff x="3961868" y="-891976"/>
              <a:chExt cx="905291" cy="2805685"/>
            </a:xfrm>
          </p:grpSpPr>
          <p:grpSp>
            <p:nvGrpSpPr>
              <p:cNvPr id="423" name="Google Shape;423;p24"/>
              <p:cNvGrpSpPr/>
              <p:nvPr/>
            </p:nvGrpSpPr>
            <p:grpSpPr>
              <a:xfrm>
                <a:off x="3961868" y="1008418"/>
                <a:ext cx="905291" cy="905291"/>
                <a:chOff x="764100" y="3623300"/>
                <a:chExt cx="1046700" cy="1046700"/>
              </a:xfrm>
            </p:grpSpPr>
            <p:sp>
              <p:nvSpPr>
                <p:cNvPr id="424" name="Google Shape;424;p24"/>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4"/>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6" name="Google Shape;426;p24"/>
              <p:cNvGrpSpPr/>
              <p:nvPr/>
            </p:nvGrpSpPr>
            <p:grpSpPr>
              <a:xfrm>
                <a:off x="4155317" y="-891976"/>
                <a:ext cx="522826" cy="2613070"/>
                <a:chOff x="2447534" y="1219291"/>
                <a:chExt cx="478297" cy="2390513"/>
              </a:xfrm>
            </p:grpSpPr>
            <p:grpSp>
              <p:nvGrpSpPr>
                <p:cNvPr id="427" name="Google Shape;427;p24"/>
                <p:cNvGrpSpPr/>
                <p:nvPr/>
              </p:nvGrpSpPr>
              <p:grpSpPr>
                <a:xfrm>
                  <a:off x="2447534" y="1219291"/>
                  <a:ext cx="478297" cy="2390513"/>
                  <a:chOff x="2447534" y="1219291"/>
                  <a:chExt cx="478297" cy="2390513"/>
                </a:xfrm>
              </p:grpSpPr>
              <p:grpSp>
                <p:nvGrpSpPr>
                  <p:cNvPr id="428" name="Google Shape;428;p24"/>
                  <p:cNvGrpSpPr/>
                  <p:nvPr/>
                </p:nvGrpSpPr>
                <p:grpSpPr>
                  <a:xfrm>
                    <a:off x="2447534" y="2971595"/>
                    <a:ext cx="478297" cy="638209"/>
                    <a:chOff x="2447534" y="3081786"/>
                    <a:chExt cx="478297" cy="638209"/>
                  </a:xfrm>
                </p:grpSpPr>
                <p:sp>
                  <p:nvSpPr>
                    <p:cNvPr id="429" name="Google Shape;429;p2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2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2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32" name="Google Shape;432;p24"/>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3" name="Google Shape;433;p2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5" name="Google Shape;435;p24"/>
            <p:cNvGrpSpPr/>
            <p:nvPr/>
          </p:nvGrpSpPr>
          <p:grpSpPr>
            <a:xfrm>
              <a:off x="7811776" y="-2"/>
              <a:ext cx="492189" cy="1837864"/>
              <a:chOff x="5194218" y="-536312"/>
              <a:chExt cx="522827" cy="1952266"/>
            </a:xfrm>
          </p:grpSpPr>
          <p:grpSp>
            <p:nvGrpSpPr>
              <p:cNvPr id="436" name="Google Shape;436;p24"/>
              <p:cNvGrpSpPr/>
              <p:nvPr/>
            </p:nvGrpSpPr>
            <p:grpSpPr>
              <a:xfrm>
                <a:off x="5194218" y="893128"/>
                <a:ext cx="522827" cy="522827"/>
                <a:chOff x="764100" y="3623300"/>
                <a:chExt cx="1046700" cy="1046700"/>
              </a:xfrm>
            </p:grpSpPr>
            <p:sp>
              <p:nvSpPr>
                <p:cNvPr id="437" name="Google Shape;437;p24"/>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4"/>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9" name="Google Shape;439;p24"/>
              <p:cNvGrpSpPr/>
              <p:nvPr/>
            </p:nvGrpSpPr>
            <p:grpSpPr>
              <a:xfrm>
                <a:off x="5371918" y="-536312"/>
                <a:ext cx="182209" cy="1814066"/>
                <a:chOff x="3305183" y="1663032"/>
                <a:chExt cx="166690" cy="1659561"/>
              </a:xfrm>
            </p:grpSpPr>
            <p:grpSp>
              <p:nvGrpSpPr>
                <p:cNvPr id="440" name="Google Shape;440;p24"/>
                <p:cNvGrpSpPr/>
                <p:nvPr/>
              </p:nvGrpSpPr>
              <p:grpSpPr>
                <a:xfrm>
                  <a:off x="3305183" y="1663032"/>
                  <a:ext cx="166690" cy="1659561"/>
                  <a:chOff x="3305183" y="1663032"/>
                  <a:chExt cx="166690" cy="1659561"/>
                </a:xfrm>
              </p:grpSpPr>
              <p:grpSp>
                <p:nvGrpSpPr>
                  <p:cNvPr id="441" name="Google Shape;441;p24"/>
                  <p:cNvGrpSpPr/>
                  <p:nvPr/>
                </p:nvGrpSpPr>
                <p:grpSpPr>
                  <a:xfrm>
                    <a:off x="3305183" y="2971595"/>
                    <a:ext cx="166690" cy="350998"/>
                    <a:chOff x="3305183" y="3146560"/>
                    <a:chExt cx="166690" cy="350998"/>
                  </a:xfrm>
                </p:grpSpPr>
                <p:sp>
                  <p:nvSpPr>
                    <p:cNvPr id="442" name="Google Shape;442;p2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2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2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45" name="Google Shape;445;p24"/>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6" name="Google Shape;446;p2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7" name="Google Shape;447;p24"/>
            <p:cNvGrpSpPr/>
            <p:nvPr/>
          </p:nvGrpSpPr>
          <p:grpSpPr>
            <a:xfrm>
              <a:off x="8018879" y="-29"/>
              <a:ext cx="810166" cy="4470272"/>
              <a:chOff x="7824797" y="-1724181"/>
              <a:chExt cx="860597" cy="4748536"/>
            </a:xfrm>
          </p:grpSpPr>
          <p:grpSp>
            <p:nvGrpSpPr>
              <p:cNvPr id="448" name="Google Shape;448;p24"/>
              <p:cNvGrpSpPr/>
              <p:nvPr/>
            </p:nvGrpSpPr>
            <p:grpSpPr>
              <a:xfrm>
                <a:off x="7824797" y="1891930"/>
                <a:ext cx="860597" cy="1132425"/>
                <a:chOff x="764100" y="3623300"/>
                <a:chExt cx="1046700" cy="1046700"/>
              </a:xfrm>
            </p:grpSpPr>
            <p:sp>
              <p:nvSpPr>
                <p:cNvPr id="449" name="Google Shape;449;p24"/>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4"/>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1" name="Google Shape;451;p24"/>
              <p:cNvGrpSpPr/>
              <p:nvPr/>
            </p:nvGrpSpPr>
            <p:grpSpPr>
              <a:xfrm>
                <a:off x="8100550" y="-1724181"/>
                <a:ext cx="300376" cy="4529867"/>
                <a:chOff x="3792712" y="-322375"/>
                <a:chExt cx="274793" cy="4144055"/>
              </a:xfrm>
            </p:grpSpPr>
            <p:grpSp>
              <p:nvGrpSpPr>
                <p:cNvPr id="452" name="Google Shape;452;p24"/>
                <p:cNvGrpSpPr/>
                <p:nvPr/>
              </p:nvGrpSpPr>
              <p:grpSpPr>
                <a:xfrm>
                  <a:off x="3792712" y="-322375"/>
                  <a:ext cx="274793" cy="4144055"/>
                  <a:chOff x="3792712" y="-322375"/>
                  <a:chExt cx="274793" cy="4144055"/>
                </a:xfrm>
              </p:grpSpPr>
              <p:grpSp>
                <p:nvGrpSpPr>
                  <p:cNvPr id="453" name="Google Shape;453;p24"/>
                  <p:cNvGrpSpPr/>
                  <p:nvPr/>
                </p:nvGrpSpPr>
                <p:grpSpPr>
                  <a:xfrm>
                    <a:off x="3792712" y="2971595"/>
                    <a:ext cx="274793" cy="850085"/>
                    <a:chOff x="3792712" y="2879468"/>
                    <a:chExt cx="274793" cy="850085"/>
                  </a:xfrm>
                </p:grpSpPr>
                <p:sp>
                  <p:nvSpPr>
                    <p:cNvPr id="454" name="Google Shape;454;p2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5" name="Google Shape;455;p2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6" name="Google Shape;456;p2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57" name="Google Shape;457;p24"/>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8" name="Google Shape;458;p24"/>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460;p24"/>
            <p:cNvGrpSpPr/>
            <p:nvPr/>
          </p:nvGrpSpPr>
          <p:grpSpPr>
            <a:xfrm>
              <a:off x="7184797" y="-17"/>
              <a:ext cx="985363" cy="3905970"/>
              <a:chOff x="1192601" y="-1724180"/>
              <a:chExt cx="1046700" cy="4149108"/>
            </a:xfrm>
          </p:grpSpPr>
          <p:grpSp>
            <p:nvGrpSpPr>
              <p:cNvPr id="461" name="Google Shape;461;p24"/>
              <p:cNvGrpSpPr/>
              <p:nvPr/>
            </p:nvGrpSpPr>
            <p:grpSpPr>
              <a:xfrm>
                <a:off x="1192601" y="1378228"/>
                <a:ext cx="1046700" cy="1046700"/>
                <a:chOff x="764100" y="3623300"/>
                <a:chExt cx="1046700" cy="1046700"/>
              </a:xfrm>
            </p:grpSpPr>
            <p:sp>
              <p:nvSpPr>
                <p:cNvPr id="462" name="Google Shape;462;p24"/>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4"/>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4" name="Google Shape;464;p24"/>
              <p:cNvGrpSpPr/>
              <p:nvPr/>
            </p:nvGrpSpPr>
            <p:grpSpPr>
              <a:xfrm>
                <a:off x="1417979" y="-1724180"/>
                <a:ext cx="580390" cy="3855366"/>
                <a:chOff x="522260" y="372820"/>
                <a:chExt cx="530958" cy="3527002"/>
              </a:xfrm>
            </p:grpSpPr>
            <p:grpSp>
              <p:nvGrpSpPr>
                <p:cNvPr id="465" name="Google Shape;465;p24"/>
                <p:cNvGrpSpPr/>
                <p:nvPr/>
              </p:nvGrpSpPr>
              <p:grpSpPr>
                <a:xfrm>
                  <a:off x="522260" y="372820"/>
                  <a:ext cx="530958" cy="3527002"/>
                  <a:chOff x="522260" y="372820"/>
                  <a:chExt cx="530958" cy="3527002"/>
                </a:xfrm>
              </p:grpSpPr>
              <p:grpSp>
                <p:nvGrpSpPr>
                  <p:cNvPr id="466" name="Google Shape;466;p24"/>
                  <p:cNvGrpSpPr/>
                  <p:nvPr/>
                </p:nvGrpSpPr>
                <p:grpSpPr>
                  <a:xfrm>
                    <a:off x="522260" y="2971595"/>
                    <a:ext cx="530958" cy="928227"/>
                    <a:chOff x="522260" y="2971595"/>
                    <a:chExt cx="530958" cy="928227"/>
                  </a:xfrm>
                </p:grpSpPr>
                <p:sp>
                  <p:nvSpPr>
                    <p:cNvPr id="467" name="Google Shape;467;p2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2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9" name="Google Shape;469;p2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0" name="Google Shape;470;p2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71" name="Google Shape;471;p24"/>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2" name="Google Shape;472;p2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 name="Google Shape;473;p24"/>
            <p:cNvGrpSpPr/>
            <p:nvPr/>
          </p:nvGrpSpPr>
          <p:grpSpPr>
            <a:xfrm>
              <a:off x="6196932" y="7"/>
              <a:ext cx="985363" cy="2629685"/>
              <a:chOff x="6010934" y="1"/>
              <a:chExt cx="1046700" cy="2793377"/>
            </a:xfrm>
          </p:grpSpPr>
          <p:grpSp>
            <p:nvGrpSpPr>
              <p:cNvPr id="474" name="Google Shape;474;p24"/>
              <p:cNvGrpSpPr/>
              <p:nvPr/>
            </p:nvGrpSpPr>
            <p:grpSpPr>
              <a:xfrm>
                <a:off x="6010934" y="1746678"/>
                <a:ext cx="1046700" cy="1046700"/>
                <a:chOff x="764100" y="3623300"/>
                <a:chExt cx="1046700" cy="1046700"/>
              </a:xfrm>
            </p:grpSpPr>
            <p:sp>
              <p:nvSpPr>
                <p:cNvPr id="475" name="Google Shape;475;p24"/>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4"/>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7" name="Google Shape;477;p24"/>
              <p:cNvGrpSpPr/>
              <p:nvPr/>
            </p:nvGrpSpPr>
            <p:grpSpPr>
              <a:xfrm>
                <a:off x="6308748" y="1"/>
                <a:ext cx="441786" cy="2571886"/>
                <a:chOff x="1121941" y="1609666"/>
                <a:chExt cx="404159" cy="2352837"/>
              </a:xfrm>
            </p:grpSpPr>
            <p:grpSp>
              <p:nvGrpSpPr>
                <p:cNvPr id="478" name="Google Shape;478;p24"/>
                <p:cNvGrpSpPr/>
                <p:nvPr/>
              </p:nvGrpSpPr>
              <p:grpSpPr>
                <a:xfrm>
                  <a:off x="1121941" y="1609666"/>
                  <a:ext cx="404159" cy="2352837"/>
                  <a:chOff x="1121941" y="1609666"/>
                  <a:chExt cx="404159" cy="2352837"/>
                </a:xfrm>
              </p:grpSpPr>
              <p:grpSp>
                <p:nvGrpSpPr>
                  <p:cNvPr id="479" name="Google Shape;479;p24"/>
                  <p:cNvGrpSpPr/>
                  <p:nvPr/>
                </p:nvGrpSpPr>
                <p:grpSpPr>
                  <a:xfrm>
                    <a:off x="1121941" y="2971595"/>
                    <a:ext cx="404159" cy="990908"/>
                    <a:chOff x="1121941" y="2969319"/>
                    <a:chExt cx="404159" cy="990908"/>
                  </a:xfrm>
                </p:grpSpPr>
                <p:sp>
                  <p:nvSpPr>
                    <p:cNvPr id="480" name="Google Shape;480;p2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2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2" name="Google Shape;482;p2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3" name="Google Shape;483;p2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84" name="Google Shape;484;p24"/>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5" name="Google Shape;485;p2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24"/>
            <p:cNvGrpSpPr/>
            <p:nvPr/>
          </p:nvGrpSpPr>
          <p:grpSpPr>
            <a:xfrm>
              <a:off x="7192740" y="3730346"/>
              <a:ext cx="148551" cy="170121"/>
              <a:chOff x="3462796" y="2555878"/>
              <a:chExt cx="157798" cy="180711"/>
            </a:xfrm>
          </p:grpSpPr>
          <p:sp>
            <p:nvSpPr>
              <p:cNvPr id="490" name="Google Shape;490;p2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1" name="Google Shape;491;p2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2" name="Google Shape;492;p2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3" name="Google Shape;493;p2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4" name="Google Shape;494;p2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5" name="Google Shape;495;p2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96"/>
        <p:cNvGrpSpPr/>
        <p:nvPr/>
      </p:nvGrpSpPr>
      <p:grpSpPr>
        <a:xfrm>
          <a:off x="0" y="0"/>
          <a:ext cx="0" cy="0"/>
          <a:chOff x="0" y="0"/>
          <a:chExt cx="0" cy="0"/>
        </a:xfrm>
      </p:grpSpPr>
      <p:sp>
        <p:nvSpPr>
          <p:cNvPr id="497" name="Google Shape;497;p25"/>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498" name="Google Shape;498;p25"/>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algn="l" rtl="0">
              <a:lnSpc>
                <a:spcPct val="115000"/>
              </a:lnSpc>
              <a:spcBef>
                <a:spcPts val="0"/>
              </a:spcBef>
              <a:spcAft>
                <a:spcPts val="0"/>
              </a:spcAft>
              <a:buSzPts val="2400"/>
              <a:buChar char="⊹"/>
              <a:defRPr/>
            </a:lvl1pPr>
            <a:lvl2pPr marL="914400" lvl="1" indent="-381000" algn="l" rtl="0">
              <a:lnSpc>
                <a:spcPct val="115000"/>
              </a:lnSpc>
              <a:spcBef>
                <a:spcPts val="800"/>
              </a:spcBef>
              <a:spcAft>
                <a:spcPts val="0"/>
              </a:spcAft>
              <a:buSzPts val="2400"/>
              <a:buChar char="×"/>
              <a:defRPr/>
            </a:lvl2pPr>
            <a:lvl3pPr marL="1371600" lvl="2" indent="-381000" algn="l" rtl="0">
              <a:lnSpc>
                <a:spcPct val="115000"/>
              </a:lnSpc>
              <a:spcBef>
                <a:spcPts val="800"/>
              </a:spcBef>
              <a:spcAft>
                <a:spcPts val="0"/>
              </a:spcAft>
              <a:buSzPts val="2400"/>
              <a:buChar char="⬩"/>
              <a:defRPr/>
            </a:lvl3pPr>
            <a:lvl4pPr marL="1828800" lvl="3" indent="-381000" algn="l" rtl="0">
              <a:lnSpc>
                <a:spcPct val="115000"/>
              </a:lnSpc>
              <a:spcBef>
                <a:spcPts val="800"/>
              </a:spcBef>
              <a:spcAft>
                <a:spcPts val="0"/>
              </a:spcAft>
              <a:buSzPts val="2400"/>
              <a:buChar char="●"/>
              <a:defRPr/>
            </a:lvl4pPr>
            <a:lvl5pPr marL="2286000" lvl="4" indent="-381000" algn="l" rtl="0">
              <a:lnSpc>
                <a:spcPct val="115000"/>
              </a:lnSpc>
              <a:spcBef>
                <a:spcPts val="800"/>
              </a:spcBef>
              <a:spcAft>
                <a:spcPts val="0"/>
              </a:spcAft>
              <a:buSzPts val="2400"/>
              <a:buChar char="○"/>
              <a:defRPr/>
            </a:lvl5pPr>
            <a:lvl6pPr marL="2743200" lvl="5" indent="-381000" algn="l" rtl="0">
              <a:lnSpc>
                <a:spcPct val="115000"/>
              </a:lnSpc>
              <a:spcBef>
                <a:spcPts val="800"/>
              </a:spcBef>
              <a:spcAft>
                <a:spcPts val="0"/>
              </a:spcAft>
              <a:buSzPts val="2400"/>
              <a:buChar char="■"/>
              <a:defRPr/>
            </a:lvl6pPr>
            <a:lvl7pPr marL="3200400" lvl="6" indent="-381000" algn="l" rtl="0">
              <a:lnSpc>
                <a:spcPct val="115000"/>
              </a:lnSpc>
              <a:spcBef>
                <a:spcPts val="800"/>
              </a:spcBef>
              <a:spcAft>
                <a:spcPts val="0"/>
              </a:spcAft>
              <a:buSzPts val="2400"/>
              <a:buChar char="●"/>
              <a:defRPr/>
            </a:lvl7pPr>
            <a:lvl8pPr marL="3657600" lvl="7" indent="-381000" algn="l" rtl="0">
              <a:lnSpc>
                <a:spcPct val="115000"/>
              </a:lnSpc>
              <a:spcBef>
                <a:spcPts val="800"/>
              </a:spcBef>
              <a:spcAft>
                <a:spcPts val="0"/>
              </a:spcAft>
              <a:buSzPts val="2400"/>
              <a:buChar char="○"/>
              <a:defRPr/>
            </a:lvl8pPr>
            <a:lvl9pPr marL="4114800" lvl="8" indent="-381000" algn="l" rtl="0">
              <a:lnSpc>
                <a:spcPct val="115000"/>
              </a:lnSpc>
              <a:spcBef>
                <a:spcPts val="800"/>
              </a:spcBef>
              <a:spcAft>
                <a:spcPts val="800"/>
              </a:spcAft>
              <a:buSzPts val="2400"/>
              <a:buChar char="■"/>
              <a:defRPr/>
            </a:lvl9pPr>
          </a:lstStyle>
          <a:p>
            <a:endParaRPr/>
          </a:p>
        </p:txBody>
      </p:sp>
      <p:sp>
        <p:nvSpPr>
          <p:cNvPr id="499" name="Google Shape;499;p25"/>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500" name="Google Shape;500;p25"/>
          <p:cNvGrpSpPr/>
          <p:nvPr/>
        </p:nvGrpSpPr>
        <p:grpSpPr>
          <a:xfrm>
            <a:off x="6196932" y="-29"/>
            <a:ext cx="2985502" cy="4610467"/>
            <a:chOff x="6196932" y="-29"/>
            <a:chExt cx="2985502" cy="4610467"/>
          </a:xfrm>
        </p:grpSpPr>
        <p:grpSp>
          <p:nvGrpSpPr>
            <p:cNvPr id="501" name="Google Shape;501;p25"/>
            <p:cNvGrpSpPr/>
            <p:nvPr/>
          </p:nvGrpSpPr>
          <p:grpSpPr>
            <a:xfrm>
              <a:off x="7737774" y="-17"/>
              <a:ext cx="448629" cy="4610455"/>
              <a:chOff x="6798998" y="-1296139"/>
              <a:chExt cx="476555" cy="4897445"/>
            </a:xfrm>
          </p:grpSpPr>
          <p:sp>
            <p:nvSpPr>
              <p:cNvPr id="502" name="Google Shape;502;p2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3" name="Google Shape;503;p2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4" name="Google Shape;504;p25"/>
            <p:cNvGrpSpPr/>
            <p:nvPr/>
          </p:nvGrpSpPr>
          <p:grpSpPr>
            <a:xfrm>
              <a:off x="8636880" y="46"/>
              <a:ext cx="382387" cy="1450044"/>
              <a:chOff x="5578966" y="2422197"/>
              <a:chExt cx="406190" cy="1540306"/>
            </a:xfrm>
          </p:grpSpPr>
          <p:sp>
            <p:nvSpPr>
              <p:cNvPr id="505" name="Google Shape;505;p2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6" name="Google Shape;506;p2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7" name="Google Shape;507;p25"/>
            <p:cNvGrpSpPr/>
            <p:nvPr/>
          </p:nvGrpSpPr>
          <p:grpSpPr>
            <a:xfrm>
              <a:off x="8035390" y="23"/>
              <a:ext cx="439174" cy="2683137"/>
              <a:chOff x="6176324" y="940075"/>
              <a:chExt cx="466512" cy="2850156"/>
            </a:xfrm>
          </p:grpSpPr>
          <p:sp>
            <p:nvSpPr>
              <p:cNvPr id="508" name="Google Shape;508;p2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9" name="Google Shape;509;p2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0" name="Google Shape;510;p25"/>
            <p:cNvGrpSpPr/>
            <p:nvPr/>
          </p:nvGrpSpPr>
          <p:grpSpPr>
            <a:xfrm>
              <a:off x="6363037" y="42"/>
              <a:ext cx="160482" cy="1242299"/>
              <a:chOff x="7576714" y="2009363"/>
              <a:chExt cx="170472" cy="1319629"/>
            </a:xfrm>
          </p:grpSpPr>
          <p:sp>
            <p:nvSpPr>
              <p:cNvPr id="511" name="Google Shape;511;p2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2" name="Google Shape;512;p2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3" name="Google Shape;513;p25"/>
            <p:cNvGrpSpPr/>
            <p:nvPr/>
          </p:nvGrpSpPr>
          <p:grpSpPr>
            <a:xfrm>
              <a:off x="6999982" y="11"/>
              <a:ext cx="271476" cy="3307838"/>
              <a:chOff x="7883572" y="308161"/>
              <a:chExt cx="288375" cy="3513743"/>
            </a:xfrm>
          </p:grpSpPr>
          <p:sp>
            <p:nvSpPr>
              <p:cNvPr id="514" name="Google Shape;514;p2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5" name="Google Shape;515;p2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6" name="Google Shape;516;p25"/>
            <p:cNvGrpSpPr/>
            <p:nvPr/>
          </p:nvGrpSpPr>
          <p:grpSpPr>
            <a:xfrm>
              <a:off x="6827961" y="636463"/>
              <a:ext cx="230791" cy="243118"/>
              <a:chOff x="3770248" y="2527300"/>
              <a:chExt cx="180404" cy="190055"/>
            </a:xfrm>
          </p:grpSpPr>
          <p:sp>
            <p:nvSpPr>
              <p:cNvPr id="517" name="Google Shape;517;p2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8" name="Google Shape;518;p2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9" name="Google Shape;519;p2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0" name="Google Shape;520;p2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21" name="Google Shape;521;p25"/>
            <p:cNvGrpSpPr/>
            <p:nvPr/>
          </p:nvGrpSpPr>
          <p:grpSpPr>
            <a:xfrm>
              <a:off x="8763364" y="2641907"/>
              <a:ext cx="230809" cy="243156"/>
              <a:chOff x="3770248" y="2527300"/>
              <a:chExt cx="180404" cy="190055"/>
            </a:xfrm>
          </p:grpSpPr>
          <p:sp>
            <p:nvSpPr>
              <p:cNvPr id="522" name="Google Shape;522;p2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3" name="Google Shape;523;p2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4" name="Google Shape;524;p2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5" name="Google Shape;525;p2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26" name="Google Shape;526;p25"/>
            <p:cNvGrpSpPr/>
            <p:nvPr/>
          </p:nvGrpSpPr>
          <p:grpSpPr>
            <a:xfrm rot="5400000">
              <a:off x="8655434" y="4253521"/>
              <a:ext cx="201871" cy="231166"/>
              <a:chOff x="3462796" y="2555878"/>
              <a:chExt cx="157798" cy="180711"/>
            </a:xfrm>
          </p:grpSpPr>
          <p:sp>
            <p:nvSpPr>
              <p:cNvPr id="527" name="Google Shape;527;p2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8" name="Google Shape;528;p2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9" name="Google Shape;529;p2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0" name="Google Shape;530;p2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1" name="Google Shape;531;p2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2" name="Google Shape;532;p2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33" name="Google Shape;533;p25"/>
            <p:cNvGrpSpPr/>
            <p:nvPr/>
          </p:nvGrpSpPr>
          <p:grpSpPr>
            <a:xfrm rot="-2700000">
              <a:off x="7375301" y="1863438"/>
              <a:ext cx="169840" cy="178926"/>
              <a:chOff x="3770248" y="2527300"/>
              <a:chExt cx="180404" cy="190055"/>
            </a:xfrm>
          </p:grpSpPr>
          <p:sp>
            <p:nvSpPr>
              <p:cNvPr id="534" name="Google Shape;534;p2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5" name="Google Shape;535;p2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6" name="Google Shape;536;p2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7" name="Google Shape;537;p2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38" name="Google Shape;538;p25"/>
            <p:cNvGrpSpPr/>
            <p:nvPr/>
          </p:nvGrpSpPr>
          <p:grpSpPr>
            <a:xfrm>
              <a:off x="6800135" y="22"/>
              <a:ext cx="985363" cy="1665685"/>
              <a:chOff x="2484475" y="1329454"/>
              <a:chExt cx="1046700" cy="1769371"/>
            </a:xfrm>
          </p:grpSpPr>
          <p:sp>
            <p:nvSpPr>
              <p:cNvPr id="539" name="Google Shape;539;p25"/>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5"/>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1" name="Google Shape;541;p25"/>
              <p:cNvGrpSpPr/>
              <p:nvPr/>
            </p:nvGrpSpPr>
            <p:grpSpPr>
              <a:xfrm>
                <a:off x="2769704" y="1329454"/>
                <a:ext cx="510180" cy="1483501"/>
                <a:chOff x="1818382" y="2433081"/>
                <a:chExt cx="466728" cy="1357150"/>
              </a:xfrm>
            </p:grpSpPr>
            <p:grpSp>
              <p:nvGrpSpPr>
                <p:cNvPr id="542" name="Google Shape;542;p25"/>
                <p:cNvGrpSpPr/>
                <p:nvPr/>
              </p:nvGrpSpPr>
              <p:grpSpPr>
                <a:xfrm>
                  <a:off x="1818382" y="2971595"/>
                  <a:ext cx="466728" cy="818636"/>
                  <a:chOff x="1818382" y="2942618"/>
                  <a:chExt cx="466728" cy="818636"/>
                </a:xfrm>
              </p:grpSpPr>
              <p:sp>
                <p:nvSpPr>
                  <p:cNvPr id="543" name="Google Shape;543;p2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4" name="Google Shape;544;p2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5" name="Google Shape;545;p2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46" name="Google Shape;546;p2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7" name="Google Shape;547;p2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25"/>
            <p:cNvGrpSpPr/>
            <p:nvPr/>
          </p:nvGrpSpPr>
          <p:grpSpPr>
            <a:xfrm>
              <a:off x="8330194" y="-10"/>
              <a:ext cx="852241" cy="2641272"/>
              <a:chOff x="3961868" y="-891976"/>
              <a:chExt cx="905291" cy="2805685"/>
            </a:xfrm>
          </p:grpSpPr>
          <p:grpSp>
            <p:nvGrpSpPr>
              <p:cNvPr id="549" name="Google Shape;549;p25"/>
              <p:cNvGrpSpPr/>
              <p:nvPr/>
            </p:nvGrpSpPr>
            <p:grpSpPr>
              <a:xfrm>
                <a:off x="3961868" y="1008418"/>
                <a:ext cx="905291" cy="905291"/>
                <a:chOff x="764100" y="3623300"/>
                <a:chExt cx="1046700" cy="1046700"/>
              </a:xfrm>
            </p:grpSpPr>
            <p:sp>
              <p:nvSpPr>
                <p:cNvPr id="550" name="Google Shape;550;p25"/>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5"/>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2" name="Google Shape;552;p25"/>
              <p:cNvGrpSpPr/>
              <p:nvPr/>
            </p:nvGrpSpPr>
            <p:grpSpPr>
              <a:xfrm>
                <a:off x="4155317" y="-891976"/>
                <a:ext cx="522826" cy="2613070"/>
                <a:chOff x="2447534" y="1219291"/>
                <a:chExt cx="478297" cy="2390513"/>
              </a:xfrm>
            </p:grpSpPr>
            <p:grpSp>
              <p:nvGrpSpPr>
                <p:cNvPr id="553" name="Google Shape;553;p25"/>
                <p:cNvGrpSpPr/>
                <p:nvPr/>
              </p:nvGrpSpPr>
              <p:grpSpPr>
                <a:xfrm>
                  <a:off x="2447534" y="1219291"/>
                  <a:ext cx="478297" cy="2390513"/>
                  <a:chOff x="2447534" y="1219291"/>
                  <a:chExt cx="478297" cy="2390513"/>
                </a:xfrm>
              </p:grpSpPr>
              <p:grpSp>
                <p:nvGrpSpPr>
                  <p:cNvPr id="554" name="Google Shape;554;p25"/>
                  <p:cNvGrpSpPr/>
                  <p:nvPr/>
                </p:nvGrpSpPr>
                <p:grpSpPr>
                  <a:xfrm>
                    <a:off x="2447534" y="2971595"/>
                    <a:ext cx="478297" cy="638209"/>
                    <a:chOff x="2447534" y="3081786"/>
                    <a:chExt cx="478297" cy="638209"/>
                  </a:xfrm>
                </p:grpSpPr>
                <p:sp>
                  <p:nvSpPr>
                    <p:cNvPr id="555" name="Google Shape;555;p2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6" name="Google Shape;556;p2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7" name="Google Shape;557;p2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58" name="Google Shape;558;p2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9" name="Google Shape;559;p2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1" name="Google Shape;561;p25"/>
            <p:cNvGrpSpPr/>
            <p:nvPr/>
          </p:nvGrpSpPr>
          <p:grpSpPr>
            <a:xfrm>
              <a:off x="7811776" y="-2"/>
              <a:ext cx="492189" cy="1837864"/>
              <a:chOff x="5194218" y="-536312"/>
              <a:chExt cx="522827" cy="1952266"/>
            </a:xfrm>
          </p:grpSpPr>
          <p:grpSp>
            <p:nvGrpSpPr>
              <p:cNvPr id="562" name="Google Shape;562;p25"/>
              <p:cNvGrpSpPr/>
              <p:nvPr/>
            </p:nvGrpSpPr>
            <p:grpSpPr>
              <a:xfrm>
                <a:off x="5194218" y="893128"/>
                <a:ext cx="522827" cy="522827"/>
                <a:chOff x="764100" y="3623300"/>
                <a:chExt cx="1046700" cy="1046700"/>
              </a:xfrm>
            </p:grpSpPr>
            <p:sp>
              <p:nvSpPr>
                <p:cNvPr id="563" name="Google Shape;563;p25"/>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5"/>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5" name="Google Shape;565;p25"/>
              <p:cNvGrpSpPr/>
              <p:nvPr/>
            </p:nvGrpSpPr>
            <p:grpSpPr>
              <a:xfrm>
                <a:off x="5371918" y="-536312"/>
                <a:ext cx="182209" cy="1814066"/>
                <a:chOff x="3305183" y="1663032"/>
                <a:chExt cx="166690" cy="1659561"/>
              </a:xfrm>
            </p:grpSpPr>
            <p:grpSp>
              <p:nvGrpSpPr>
                <p:cNvPr id="566" name="Google Shape;566;p25"/>
                <p:cNvGrpSpPr/>
                <p:nvPr/>
              </p:nvGrpSpPr>
              <p:grpSpPr>
                <a:xfrm>
                  <a:off x="3305183" y="1663032"/>
                  <a:ext cx="166690" cy="1659561"/>
                  <a:chOff x="3305183" y="1663032"/>
                  <a:chExt cx="166690" cy="1659561"/>
                </a:xfrm>
              </p:grpSpPr>
              <p:grpSp>
                <p:nvGrpSpPr>
                  <p:cNvPr id="567" name="Google Shape;567;p25"/>
                  <p:cNvGrpSpPr/>
                  <p:nvPr/>
                </p:nvGrpSpPr>
                <p:grpSpPr>
                  <a:xfrm>
                    <a:off x="3305183" y="2971595"/>
                    <a:ext cx="166690" cy="350998"/>
                    <a:chOff x="3305183" y="3146560"/>
                    <a:chExt cx="166690" cy="350998"/>
                  </a:xfrm>
                </p:grpSpPr>
                <p:sp>
                  <p:nvSpPr>
                    <p:cNvPr id="568" name="Google Shape;568;p2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9" name="Google Shape;569;p2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0" name="Google Shape;570;p2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71" name="Google Shape;571;p2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2" name="Google Shape;572;p2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3" name="Google Shape;573;p25"/>
            <p:cNvGrpSpPr/>
            <p:nvPr/>
          </p:nvGrpSpPr>
          <p:grpSpPr>
            <a:xfrm>
              <a:off x="8018879" y="-29"/>
              <a:ext cx="810166" cy="4470272"/>
              <a:chOff x="7824797" y="-1724181"/>
              <a:chExt cx="860597" cy="4748536"/>
            </a:xfrm>
          </p:grpSpPr>
          <p:grpSp>
            <p:nvGrpSpPr>
              <p:cNvPr id="574" name="Google Shape;574;p25"/>
              <p:cNvGrpSpPr/>
              <p:nvPr/>
            </p:nvGrpSpPr>
            <p:grpSpPr>
              <a:xfrm>
                <a:off x="7824797" y="1891930"/>
                <a:ext cx="860597" cy="1132425"/>
                <a:chOff x="764100" y="3623300"/>
                <a:chExt cx="1046700" cy="1046700"/>
              </a:xfrm>
            </p:grpSpPr>
            <p:sp>
              <p:nvSpPr>
                <p:cNvPr id="575" name="Google Shape;575;p25"/>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25"/>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7" name="Google Shape;577;p25"/>
              <p:cNvGrpSpPr/>
              <p:nvPr/>
            </p:nvGrpSpPr>
            <p:grpSpPr>
              <a:xfrm>
                <a:off x="8100550" y="-1724181"/>
                <a:ext cx="300376" cy="4529867"/>
                <a:chOff x="3792712" y="-322375"/>
                <a:chExt cx="274793" cy="4144055"/>
              </a:xfrm>
            </p:grpSpPr>
            <p:grpSp>
              <p:nvGrpSpPr>
                <p:cNvPr id="578" name="Google Shape;578;p25"/>
                <p:cNvGrpSpPr/>
                <p:nvPr/>
              </p:nvGrpSpPr>
              <p:grpSpPr>
                <a:xfrm>
                  <a:off x="3792712" y="-322375"/>
                  <a:ext cx="274793" cy="4144055"/>
                  <a:chOff x="3792712" y="-322375"/>
                  <a:chExt cx="274793" cy="4144055"/>
                </a:xfrm>
              </p:grpSpPr>
              <p:grpSp>
                <p:nvGrpSpPr>
                  <p:cNvPr id="579" name="Google Shape;579;p25"/>
                  <p:cNvGrpSpPr/>
                  <p:nvPr/>
                </p:nvGrpSpPr>
                <p:grpSpPr>
                  <a:xfrm>
                    <a:off x="3792712" y="2971595"/>
                    <a:ext cx="274793" cy="850085"/>
                    <a:chOff x="3792712" y="2879468"/>
                    <a:chExt cx="274793" cy="850085"/>
                  </a:xfrm>
                </p:grpSpPr>
                <p:sp>
                  <p:nvSpPr>
                    <p:cNvPr id="580" name="Google Shape;580;p2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1" name="Google Shape;581;p2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2" name="Google Shape;582;p2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83" name="Google Shape;583;p2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4" name="Google Shape;584;p2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6" name="Google Shape;586;p25"/>
            <p:cNvGrpSpPr/>
            <p:nvPr/>
          </p:nvGrpSpPr>
          <p:grpSpPr>
            <a:xfrm>
              <a:off x="7184797" y="-17"/>
              <a:ext cx="985363" cy="3905970"/>
              <a:chOff x="1192601" y="-1724180"/>
              <a:chExt cx="1046700" cy="4149108"/>
            </a:xfrm>
          </p:grpSpPr>
          <p:grpSp>
            <p:nvGrpSpPr>
              <p:cNvPr id="587" name="Google Shape;587;p25"/>
              <p:cNvGrpSpPr/>
              <p:nvPr/>
            </p:nvGrpSpPr>
            <p:grpSpPr>
              <a:xfrm>
                <a:off x="1192601" y="1378228"/>
                <a:ext cx="1046700" cy="1046700"/>
                <a:chOff x="764100" y="3623300"/>
                <a:chExt cx="1046700" cy="1046700"/>
              </a:xfrm>
            </p:grpSpPr>
            <p:sp>
              <p:nvSpPr>
                <p:cNvPr id="588" name="Google Shape;588;p25"/>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5"/>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0" name="Google Shape;590;p25"/>
              <p:cNvGrpSpPr/>
              <p:nvPr/>
            </p:nvGrpSpPr>
            <p:grpSpPr>
              <a:xfrm>
                <a:off x="1417979" y="-1724180"/>
                <a:ext cx="580390" cy="3855366"/>
                <a:chOff x="522260" y="372820"/>
                <a:chExt cx="530958" cy="3527002"/>
              </a:xfrm>
            </p:grpSpPr>
            <p:grpSp>
              <p:nvGrpSpPr>
                <p:cNvPr id="591" name="Google Shape;591;p25"/>
                <p:cNvGrpSpPr/>
                <p:nvPr/>
              </p:nvGrpSpPr>
              <p:grpSpPr>
                <a:xfrm>
                  <a:off x="522260" y="372820"/>
                  <a:ext cx="530958" cy="3527002"/>
                  <a:chOff x="522260" y="372820"/>
                  <a:chExt cx="530958" cy="3527002"/>
                </a:xfrm>
              </p:grpSpPr>
              <p:grpSp>
                <p:nvGrpSpPr>
                  <p:cNvPr id="592" name="Google Shape;592;p25"/>
                  <p:cNvGrpSpPr/>
                  <p:nvPr/>
                </p:nvGrpSpPr>
                <p:grpSpPr>
                  <a:xfrm>
                    <a:off x="522260" y="2971595"/>
                    <a:ext cx="530958" cy="928227"/>
                    <a:chOff x="522260" y="2971595"/>
                    <a:chExt cx="530958" cy="928227"/>
                  </a:xfrm>
                </p:grpSpPr>
                <p:sp>
                  <p:nvSpPr>
                    <p:cNvPr id="593" name="Google Shape;593;p2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4" name="Google Shape;594;p2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5" name="Google Shape;595;p2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6" name="Google Shape;596;p2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97" name="Google Shape;597;p2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8" name="Google Shape;598;p2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9" name="Google Shape;599;p25"/>
            <p:cNvGrpSpPr/>
            <p:nvPr/>
          </p:nvGrpSpPr>
          <p:grpSpPr>
            <a:xfrm>
              <a:off x="6196932" y="7"/>
              <a:ext cx="985363" cy="2629685"/>
              <a:chOff x="6010934" y="1"/>
              <a:chExt cx="1046700" cy="2793377"/>
            </a:xfrm>
          </p:grpSpPr>
          <p:grpSp>
            <p:nvGrpSpPr>
              <p:cNvPr id="600" name="Google Shape;600;p25"/>
              <p:cNvGrpSpPr/>
              <p:nvPr/>
            </p:nvGrpSpPr>
            <p:grpSpPr>
              <a:xfrm>
                <a:off x="6010934" y="1746678"/>
                <a:ext cx="1046700" cy="1046700"/>
                <a:chOff x="764100" y="3623300"/>
                <a:chExt cx="1046700" cy="1046700"/>
              </a:xfrm>
            </p:grpSpPr>
            <p:sp>
              <p:nvSpPr>
                <p:cNvPr id="601" name="Google Shape;601;p25"/>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5"/>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3" name="Google Shape;603;p25"/>
              <p:cNvGrpSpPr/>
              <p:nvPr/>
            </p:nvGrpSpPr>
            <p:grpSpPr>
              <a:xfrm>
                <a:off x="6308748" y="1"/>
                <a:ext cx="441786" cy="2571886"/>
                <a:chOff x="1121941" y="1609666"/>
                <a:chExt cx="404159" cy="2352837"/>
              </a:xfrm>
            </p:grpSpPr>
            <p:grpSp>
              <p:nvGrpSpPr>
                <p:cNvPr id="604" name="Google Shape;604;p25"/>
                <p:cNvGrpSpPr/>
                <p:nvPr/>
              </p:nvGrpSpPr>
              <p:grpSpPr>
                <a:xfrm>
                  <a:off x="1121941" y="1609666"/>
                  <a:ext cx="404159" cy="2352837"/>
                  <a:chOff x="1121941" y="1609666"/>
                  <a:chExt cx="404159" cy="2352837"/>
                </a:xfrm>
              </p:grpSpPr>
              <p:grpSp>
                <p:nvGrpSpPr>
                  <p:cNvPr id="605" name="Google Shape;605;p25"/>
                  <p:cNvGrpSpPr/>
                  <p:nvPr/>
                </p:nvGrpSpPr>
                <p:grpSpPr>
                  <a:xfrm>
                    <a:off x="1121941" y="2971595"/>
                    <a:ext cx="404159" cy="990908"/>
                    <a:chOff x="1121941" y="2969319"/>
                    <a:chExt cx="404159" cy="990908"/>
                  </a:xfrm>
                </p:grpSpPr>
                <p:sp>
                  <p:nvSpPr>
                    <p:cNvPr id="606" name="Google Shape;606;p2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7" name="Google Shape;607;p2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8" name="Google Shape;608;p2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9" name="Google Shape;609;p2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10" name="Google Shape;610;p2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1" name="Google Shape;611;p2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5" name="Google Shape;615;p25"/>
            <p:cNvGrpSpPr/>
            <p:nvPr/>
          </p:nvGrpSpPr>
          <p:grpSpPr>
            <a:xfrm>
              <a:off x="7192740" y="3730346"/>
              <a:ext cx="148551" cy="170121"/>
              <a:chOff x="3462796" y="2555878"/>
              <a:chExt cx="157798" cy="180711"/>
            </a:xfrm>
          </p:grpSpPr>
          <p:sp>
            <p:nvSpPr>
              <p:cNvPr id="616" name="Google Shape;616;p2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7" name="Google Shape;617;p2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8" name="Google Shape;618;p2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9" name="Google Shape;619;p2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0" name="Google Shape;620;p2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1" name="Google Shape;621;p2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622" name="Google Shape;622;p25"/>
          <p:cNvGrpSpPr/>
          <p:nvPr/>
        </p:nvGrpSpPr>
        <p:grpSpPr>
          <a:xfrm>
            <a:off x="278806" y="823848"/>
            <a:ext cx="288376" cy="330267"/>
            <a:chOff x="3462796" y="2555878"/>
            <a:chExt cx="157798" cy="180711"/>
          </a:xfrm>
        </p:grpSpPr>
        <p:sp>
          <p:nvSpPr>
            <p:cNvPr id="623" name="Google Shape;623;p2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4" name="Google Shape;624;p2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5" name="Google Shape;625;p2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6" name="Google Shape;626;p2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7" name="Google Shape;627;p2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8" name="Google Shape;628;p2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29"/>
        <p:cNvGrpSpPr/>
        <p:nvPr/>
      </p:nvGrpSpPr>
      <p:grpSpPr>
        <a:xfrm>
          <a:off x="0" y="0"/>
          <a:ext cx="0" cy="0"/>
          <a:chOff x="0" y="0"/>
          <a:chExt cx="0" cy="0"/>
        </a:xfrm>
      </p:grpSpPr>
      <p:sp>
        <p:nvSpPr>
          <p:cNvPr id="630" name="Google Shape;630;p26"/>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631" name="Google Shape;631;p26"/>
          <p:cNvSpPr txBox="1">
            <a:spLocks noGrp="1"/>
          </p:cNvSpPr>
          <p:nvPr>
            <p:ph type="body" idx="1"/>
          </p:nvPr>
        </p:nvSpPr>
        <p:spPr>
          <a:xfrm>
            <a:off x="702900" y="1430150"/>
            <a:ext cx="2644500" cy="3026100"/>
          </a:xfrm>
          <a:prstGeom prst="rect">
            <a:avLst/>
          </a:prstGeom>
          <a:noFill/>
          <a:ln>
            <a:noFill/>
          </a:ln>
        </p:spPr>
        <p:txBody>
          <a:bodyPr spcFirstLastPara="1" wrap="square" lIns="0" tIns="0" rIns="0" bIns="0" anchor="t" anchorCtr="0">
            <a:noAutofit/>
          </a:bodyPr>
          <a:lstStyle>
            <a:lvl1pPr marL="457200" lvl="0" indent="-355600" algn="l" rtl="0">
              <a:lnSpc>
                <a:spcPct val="115000"/>
              </a:lnSpc>
              <a:spcBef>
                <a:spcPts val="0"/>
              </a:spcBef>
              <a:spcAft>
                <a:spcPts val="0"/>
              </a:spcAft>
              <a:buSzPts val="2000"/>
              <a:buChar char="⊹"/>
              <a:defRPr sz="2000"/>
            </a:lvl1pPr>
            <a:lvl2pPr marL="914400" lvl="1" indent="-355600" algn="l" rtl="0">
              <a:lnSpc>
                <a:spcPct val="115000"/>
              </a:lnSpc>
              <a:spcBef>
                <a:spcPts val="800"/>
              </a:spcBef>
              <a:spcAft>
                <a:spcPts val="0"/>
              </a:spcAft>
              <a:buSzPts val="2000"/>
              <a:buChar char="×"/>
              <a:defRPr sz="2000"/>
            </a:lvl2pPr>
            <a:lvl3pPr marL="1371600" lvl="2" indent="-355600" algn="l" rtl="0">
              <a:lnSpc>
                <a:spcPct val="115000"/>
              </a:lnSpc>
              <a:spcBef>
                <a:spcPts val="800"/>
              </a:spcBef>
              <a:spcAft>
                <a:spcPts val="0"/>
              </a:spcAft>
              <a:buSzPts val="2000"/>
              <a:buChar char="⬩"/>
              <a:defRPr sz="2000"/>
            </a:lvl3pPr>
            <a:lvl4pPr marL="1828800" lvl="3" indent="-355600" algn="l" rtl="0">
              <a:lnSpc>
                <a:spcPct val="115000"/>
              </a:lnSpc>
              <a:spcBef>
                <a:spcPts val="800"/>
              </a:spcBef>
              <a:spcAft>
                <a:spcPts val="0"/>
              </a:spcAft>
              <a:buSzPts val="2000"/>
              <a:buChar char="●"/>
              <a:defRPr sz="2000"/>
            </a:lvl4pPr>
            <a:lvl5pPr marL="2286000" lvl="4" indent="-355600" algn="l" rtl="0">
              <a:lnSpc>
                <a:spcPct val="115000"/>
              </a:lnSpc>
              <a:spcBef>
                <a:spcPts val="800"/>
              </a:spcBef>
              <a:spcAft>
                <a:spcPts val="0"/>
              </a:spcAft>
              <a:buSzPts val="2000"/>
              <a:buChar char="○"/>
              <a:defRPr sz="2000"/>
            </a:lvl5pPr>
            <a:lvl6pPr marL="2743200" lvl="5" indent="-355600" algn="l" rtl="0">
              <a:lnSpc>
                <a:spcPct val="115000"/>
              </a:lnSpc>
              <a:spcBef>
                <a:spcPts val="800"/>
              </a:spcBef>
              <a:spcAft>
                <a:spcPts val="0"/>
              </a:spcAft>
              <a:buSzPts val="2000"/>
              <a:buChar char="■"/>
              <a:defRPr sz="2000"/>
            </a:lvl6pPr>
            <a:lvl7pPr marL="3200400" lvl="6" indent="-355600" algn="l" rtl="0">
              <a:lnSpc>
                <a:spcPct val="115000"/>
              </a:lnSpc>
              <a:spcBef>
                <a:spcPts val="800"/>
              </a:spcBef>
              <a:spcAft>
                <a:spcPts val="0"/>
              </a:spcAft>
              <a:buSzPts val="2000"/>
              <a:buChar char="●"/>
              <a:defRPr sz="2000"/>
            </a:lvl7pPr>
            <a:lvl8pPr marL="3657600" lvl="7" indent="-355600" algn="l" rtl="0">
              <a:lnSpc>
                <a:spcPct val="115000"/>
              </a:lnSpc>
              <a:spcBef>
                <a:spcPts val="800"/>
              </a:spcBef>
              <a:spcAft>
                <a:spcPts val="0"/>
              </a:spcAft>
              <a:buSzPts val="2000"/>
              <a:buChar char="○"/>
              <a:defRPr sz="2000"/>
            </a:lvl8pPr>
            <a:lvl9pPr marL="4114800" lvl="8" indent="-355600" algn="l" rtl="0">
              <a:lnSpc>
                <a:spcPct val="115000"/>
              </a:lnSpc>
              <a:spcBef>
                <a:spcPts val="800"/>
              </a:spcBef>
              <a:spcAft>
                <a:spcPts val="800"/>
              </a:spcAft>
              <a:buSzPts val="2000"/>
              <a:buChar char="■"/>
              <a:defRPr sz="2000"/>
            </a:lvl9pPr>
          </a:lstStyle>
          <a:p>
            <a:endParaRPr/>
          </a:p>
        </p:txBody>
      </p:sp>
      <p:sp>
        <p:nvSpPr>
          <p:cNvPr id="632" name="Google Shape;632;p26"/>
          <p:cNvSpPr txBox="1">
            <a:spLocks noGrp="1"/>
          </p:cNvSpPr>
          <p:nvPr>
            <p:ph type="body" idx="2"/>
          </p:nvPr>
        </p:nvSpPr>
        <p:spPr>
          <a:xfrm>
            <a:off x="3718448" y="1430150"/>
            <a:ext cx="2644500" cy="3026100"/>
          </a:xfrm>
          <a:prstGeom prst="rect">
            <a:avLst/>
          </a:prstGeom>
          <a:noFill/>
          <a:ln>
            <a:noFill/>
          </a:ln>
        </p:spPr>
        <p:txBody>
          <a:bodyPr spcFirstLastPara="1" wrap="square" lIns="0" tIns="0" rIns="0" bIns="0" anchor="t" anchorCtr="0">
            <a:noAutofit/>
          </a:bodyPr>
          <a:lstStyle>
            <a:lvl1pPr marL="457200" lvl="0" indent="-355600" algn="l" rtl="0">
              <a:lnSpc>
                <a:spcPct val="115000"/>
              </a:lnSpc>
              <a:spcBef>
                <a:spcPts val="0"/>
              </a:spcBef>
              <a:spcAft>
                <a:spcPts val="0"/>
              </a:spcAft>
              <a:buSzPts val="2000"/>
              <a:buChar char="⊹"/>
              <a:defRPr sz="2000"/>
            </a:lvl1pPr>
            <a:lvl2pPr marL="914400" lvl="1" indent="-355600" algn="l" rtl="0">
              <a:lnSpc>
                <a:spcPct val="115000"/>
              </a:lnSpc>
              <a:spcBef>
                <a:spcPts val="800"/>
              </a:spcBef>
              <a:spcAft>
                <a:spcPts val="0"/>
              </a:spcAft>
              <a:buSzPts val="2000"/>
              <a:buChar char="×"/>
              <a:defRPr sz="2000"/>
            </a:lvl2pPr>
            <a:lvl3pPr marL="1371600" lvl="2" indent="-355600" algn="l" rtl="0">
              <a:lnSpc>
                <a:spcPct val="115000"/>
              </a:lnSpc>
              <a:spcBef>
                <a:spcPts val="800"/>
              </a:spcBef>
              <a:spcAft>
                <a:spcPts val="0"/>
              </a:spcAft>
              <a:buSzPts val="2000"/>
              <a:buChar char="⬩"/>
              <a:defRPr sz="2000"/>
            </a:lvl3pPr>
            <a:lvl4pPr marL="1828800" lvl="3" indent="-355600" algn="l" rtl="0">
              <a:lnSpc>
                <a:spcPct val="115000"/>
              </a:lnSpc>
              <a:spcBef>
                <a:spcPts val="800"/>
              </a:spcBef>
              <a:spcAft>
                <a:spcPts val="0"/>
              </a:spcAft>
              <a:buSzPts val="2000"/>
              <a:buChar char="●"/>
              <a:defRPr sz="2000"/>
            </a:lvl4pPr>
            <a:lvl5pPr marL="2286000" lvl="4" indent="-355600" algn="l" rtl="0">
              <a:lnSpc>
                <a:spcPct val="115000"/>
              </a:lnSpc>
              <a:spcBef>
                <a:spcPts val="800"/>
              </a:spcBef>
              <a:spcAft>
                <a:spcPts val="0"/>
              </a:spcAft>
              <a:buSzPts val="2000"/>
              <a:buChar char="○"/>
              <a:defRPr sz="2000"/>
            </a:lvl5pPr>
            <a:lvl6pPr marL="2743200" lvl="5" indent="-355600" algn="l" rtl="0">
              <a:lnSpc>
                <a:spcPct val="115000"/>
              </a:lnSpc>
              <a:spcBef>
                <a:spcPts val="800"/>
              </a:spcBef>
              <a:spcAft>
                <a:spcPts val="0"/>
              </a:spcAft>
              <a:buSzPts val="2000"/>
              <a:buChar char="■"/>
              <a:defRPr sz="2000"/>
            </a:lvl6pPr>
            <a:lvl7pPr marL="3200400" lvl="6" indent="-355600" algn="l" rtl="0">
              <a:lnSpc>
                <a:spcPct val="115000"/>
              </a:lnSpc>
              <a:spcBef>
                <a:spcPts val="800"/>
              </a:spcBef>
              <a:spcAft>
                <a:spcPts val="0"/>
              </a:spcAft>
              <a:buSzPts val="2000"/>
              <a:buChar char="●"/>
              <a:defRPr sz="2000"/>
            </a:lvl7pPr>
            <a:lvl8pPr marL="3657600" lvl="7" indent="-355600" algn="l" rtl="0">
              <a:lnSpc>
                <a:spcPct val="115000"/>
              </a:lnSpc>
              <a:spcBef>
                <a:spcPts val="800"/>
              </a:spcBef>
              <a:spcAft>
                <a:spcPts val="0"/>
              </a:spcAft>
              <a:buSzPts val="2000"/>
              <a:buChar char="○"/>
              <a:defRPr sz="2000"/>
            </a:lvl8pPr>
            <a:lvl9pPr marL="4114800" lvl="8" indent="-355600" algn="l" rtl="0">
              <a:lnSpc>
                <a:spcPct val="115000"/>
              </a:lnSpc>
              <a:spcBef>
                <a:spcPts val="800"/>
              </a:spcBef>
              <a:spcAft>
                <a:spcPts val="800"/>
              </a:spcAft>
              <a:buSzPts val="2000"/>
              <a:buChar char="■"/>
              <a:defRPr sz="2000"/>
            </a:lvl9pPr>
          </a:lstStyle>
          <a:p>
            <a:endParaRPr/>
          </a:p>
        </p:txBody>
      </p:sp>
      <p:sp>
        <p:nvSpPr>
          <p:cNvPr id="633" name="Google Shape;633;p26"/>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634" name="Google Shape;634;p26"/>
          <p:cNvGrpSpPr/>
          <p:nvPr/>
        </p:nvGrpSpPr>
        <p:grpSpPr>
          <a:xfrm>
            <a:off x="278806" y="823848"/>
            <a:ext cx="288376" cy="330267"/>
            <a:chOff x="3462796" y="2555878"/>
            <a:chExt cx="157798" cy="180711"/>
          </a:xfrm>
        </p:grpSpPr>
        <p:sp>
          <p:nvSpPr>
            <p:cNvPr id="635" name="Google Shape;635;p2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 name="Google Shape;636;p2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 name="Google Shape;637;p2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 name="Google Shape;638;p2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9" name="Google Shape;639;p2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0" name="Google Shape;640;p2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41" name="Google Shape;641;p26"/>
          <p:cNvGrpSpPr/>
          <p:nvPr/>
        </p:nvGrpSpPr>
        <p:grpSpPr>
          <a:xfrm>
            <a:off x="6196932" y="-29"/>
            <a:ext cx="2985502" cy="4610467"/>
            <a:chOff x="6196932" y="-29"/>
            <a:chExt cx="2985502" cy="4610467"/>
          </a:xfrm>
        </p:grpSpPr>
        <p:grpSp>
          <p:nvGrpSpPr>
            <p:cNvPr id="642" name="Google Shape;642;p26"/>
            <p:cNvGrpSpPr/>
            <p:nvPr/>
          </p:nvGrpSpPr>
          <p:grpSpPr>
            <a:xfrm>
              <a:off x="7737774" y="-17"/>
              <a:ext cx="448629" cy="4610455"/>
              <a:chOff x="6798998" y="-1296139"/>
              <a:chExt cx="476555" cy="4897445"/>
            </a:xfrm>
          </p:grpSpPr>
          <p:sp>
            <p:nvSpPr>
              <p:cNvPr id="643" name="Google Shape;643;p2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4" name="Google Shape;644;p2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5" name="Google Shape;645;p26"/>
            <p:cNvGrpSpPr/>
            <p:nvPr/>
          </p:nvGrpSpPr>
          <p:grpSpPr>
            <a:xfrm>
              <a:off x="8636880" y="46"/>
              <a:ext cx="382387" cy="1450044"/>
              <a:chOff x="5578966" y="2422197"/>
              <a:chExt cx="406190" cy="1540306"/>
            </a:xfrm>
          </p:grpSpPr>
          <p:sp>
            <p:nvSpPr>
              <p:cNvPr id="646" name="Google Shape;646;p2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7" name="Google Shape;647;p2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8" name="Google Shape;648;p26"/>
            <p:cNvGrpSpPr/>
            <p:nvPr/>
          </p:nvGrpSpPr>
          <p:grpSpPr>
            <a:xfrm>
              <a:off x="8035390" y="23"/>
              <a:ext cx="439174" cy="2683137"/>
              <a:chOff x="6176324" y="940075"/>
              <a:chExt cx="466512" cy="2850156"/>
            </a:xfrm>
          </p:grpSpPr>
          <p:sp>
            <p:nvSpPr>
              <p:cNvPr id="649" name="Google Shape;649;p2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0" name="Google Shape;650;p2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1" name="Google Shape;651;p26"/>
            <p:cNvGrpSpPr/>
            <p:nvPr/>
          </p:nvGrpSpPr>
          <p:grpSpPr>
            <a:xfrm>
              <a:off x="6363037" y="42"/>
              <a:ext cx="160482" cy="1242299"/>
              <a:chOff x="7576714" y="2009363"/>
              <a:chExt cx="170472" cy="1319629"/>
            </a:xfrm>
          </p:grpSpPr>
          <p:sp>
            <p:nvSpPr>
              <p:cNvPr id="652" name="Google Shape;652;p2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3" name="Google Shape;653;p26"/>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4" name="Google Shape;654;p26"/>
            <p:cNvGrpSpPr/>
            <p:nvPr/>
          </p:nvGrpSpPr>
          <p:grpSpPr>
            <a:xfrm>
              <a:off x="6999982" y="11"/>
              <a:ext cx="271476" cy="3307838"/>
              <a:chOff x="7883572" y="308161"/>
              <a:chExt cx="288375" cy="3513743"/>
            </a:xfrm>
          </p:grpSpPr>
          <p:sp>
            <p:nvSpPr>
              <p:cNvPr id="655" name="Google Shape;655;p2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6" name="Google Shape;656;p2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7" name="Google Shape;657;p26"/>
            <p:cNvGrpSpPr/>
            <p:nvPr/>
          </p:nvGrpSpPr>
          <p:grpSpPr>
            <a:xfrm>
              <a:off x="6827961" y="636463"/>
              <a:ext cx="230791" cy="243118"/>
              <a:chOff x="3770248" y="2527300"/>
              <a:chExt cx="180404" cy="190055"/>
            </a:xfrm>
          </p:grpSpPr>
          <p:sp>
            <p:nvSpPr>
              <p:cNvPr id="658" name="Google Shape;658;p2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9" name="Google Shape;659;p2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0" name="Google Shape;660;p2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1" name="Google Shape;661;p2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62" name="Google Shape;662;p26"/>
            <p:cNvGrpSpPr/>
            <p:nvPr/>
          </p:nvGrpSpPr>
          <p:grpSpPr>
            <a:xfrm>
              <a:off x="8763364" y="2641907"/>
              <a:ext cx="230809" cy="243156"/>
              <a:chOff x="3770248" y="2527300"/>
              <a:chExt cx="180404" cy="190055"/>
            </a:xfrm>
          </p:grpSpPr>
          <p:sp>
            <p:nvSpPr>
              <p:cNvPr id="663" name="Google Shape;663;p2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4" name="Google Shape;664;p2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5" name="Google Shape;665;p2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6" name="Google Shape;666;p2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67" name="Google Shape;667;p26"/>
            <p:cNvGrpSpPr/>
            <p:nvPr/>
          </p:nvGrpSpPr>
          <p:grpSpPr>
            <a:xfrm rot="5400000">
              <a:off x="8655434" y="4253521"/>
              <a:ext cx="201871" cy="231166"/>
              <a:chOff x="3462796" y="2555878"/>
              <a:chExt cx="157798" cy="180711"/>
            </a:xfrm>
          </p:grpSpPr>
          <p:sp>
            <p:nvSpPr>
              <p:cNvPr id="668" name="Google Shape;668;p2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9" name="Google Shape;669;p2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0" name="Google Shape;670;p2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1" name="Google Shape;671;p2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2" name="Google Shape;672;p2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3" name="Google Shape;673;p2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74" name="Google Shape;674;p26"/>
            <p:cNvGrpSpPr/>
            <p:nvPr/>
          </p:nvGrpSpPr>
          <p:grpSpPr>
            <a:xfrm rot="-2700000">
              <a:off x="7375301" y="1863438"/>
              <a:ext cx="169840" cy="178926"/>
              <a:chOff x="3770248" y="2527300"/>
              <a:chExt cx="180404" cy="190055"/>
            </a:xfrm>
          </p:grpSpPr>
          <p:sp>
            <p:nvSpPr>
              <p:cNvPr id="675" name="Google Shape;675;p2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6" name="Google Shape;676;p2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7" name="Google Shape;677;p2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8" name="Google Shape;678;p2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79" name="Google Shape;679;p26"/>
            <p:cNvGrpSpPr/>
            <p:nvPr/>
          </p:nvGrpSpPr>
          <p:grpSpPr>
            <a:xfrm>
              <a:off x="6800135" y="22"/>
              <a:ext cx="985363" cy="1665685"/>
              <a:chOff x="2484475" y="1329454"/>
              <a:chExt cx="1046700" cy="1769371"/>
            </a:xfrm>
          </p:grpSpPr>
          <p:sp>
            <p:nvSpPr>
              <p:cNvPr id="680" name="Google Shape;680;p26"/>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26"/>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2" name="Google Shape;682;p26"/>
              <p:cNvGrpSpPr/>
              <p:nvPr/>
            </p:nvGrpSpPr>
            <p:grpSpPr>
              <a:xfrm>
                <a:off x="2769704" y="1329454"/>
                <a:ext cx="510180" cy="1483501"/>
                <a:chOff x="1818382" y="2433081"/>
                <a:chExt cx="466728" cy="1357150"/>
              </a:xfrm>
            </p:grpSpPr>
            <p:grpSp>
              <p:nvGrpSpPr>
                <p:cNvPr id="683" name="Google Shape;683;p26"/>
                <p:cNvGrpSpPr/>
                <p:nvPr/>
              </p:nvGrpSpPr>
              <p:grpSpPr>
                <a:xfrm>
                  <a:off x="1818382" y="2971595"/>
                  <a:ext cx="466728" cy="818636"/>
                  <a:chOff x="1818382" y="2942618"/>
                  <a:chExt cx="466728" cy="818636"/>
                </a:xfrm>
              </p:grpSpPr>
              <p:sp>
                <p:nvSpPr>
                  <p:cNvPr id="684" name="Google Shape;684;p2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5" name="Google Shape;685;p2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6" name="Google Shape;686;p2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87" name="Google Shape;687;p2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8" name="Google Shape;688;p2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26"/>
            <p:cNvGrpSpPr/>
            <p:nvPr/>
          </p:nvGrpSpPr>
          <p:grpSpPr>
            <a:xfrm>
              <a:off x="8330194" y="-10"/>
              <a:ext cx="852241" cy="2641272"/>
              <a:chOff x="3961868" y="-891976"/>
              <a:chExt cx="905291" cy="2805685"/>
            </a:xfrm>
          </p:grpSpPr>
          <p:grpSp>
            <p:nvGrpSpPr>
              <p:cNvPr id="690" name="Google Shape;690;p26"/>
              <p:cNvGrpSpPr/>
              <p:nvPr/>
            </p:nvGrpSpPr>
            <p:grpSpPr>
              <a:xfrm>
                <a:off x="3961868" y="1008418"/>
                <a:ext cx="905291" cy="905291"/>
                <a:chOff x="764100" y="3623300"/>
                <a:chExt cx="1046700" cy="1046700"/>
              </a:xfrm>
            </p:grpSpPr>
            <p:sp>
              <p:nvSpPr>
                <p:cNvPr id="691" name="Google Shape;691;p26"/>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6"/>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3" name="Google Shape;693;p26"/>
              <p:cNvGrpSpPr/>
              <p:nvPr/>
            </p:nvGrpSpPr>
            <p:grpSpPr>
              <a:xfrm>
                <a:off x="4155317" y="-891976"/>
                <a:ext cx="522826" cy="2613070"/>
                <a:chOff x="2447534" y="1219291"/>
                <a:chExt cx="478297" cy="2390513"/>
              </a:xfrm>
            </p:grpSpPr>
            <p:grpSp>
              <p:nvGrpSpPr>
                <p:cNvPr id="694" name="Google Shape;694;p26"/>
                <p:cNvGrpSpPr/>
                <p:nvPr/>
              </p:nvGrpSpPr>
              <p:grpSpPr>
                <a:xfrm>
                  <a:off x="2447534" y="1219291"/>
                  <a:ext cx="478297" cy="2390513"/>
                  <a:chOff x="2447534" y="1219291"/>
                  <a:chExt cx="478297" cy="2390513"/>
                </a:xfrm>
              </p:grpSpPr>
              <p:grpSp>
                <p:nvGrpSpPr>
                  <p:cNvPr id="695" name="Google Shape;695;p26"/>
                  <p:cNvGrpSpPr/>
                  <p:nvPr/>
                </p:nvGrpSpPr>
                <p:grpSpPr>
                  <a:xfrm>
                    <a:off x="2447534" y="2971595"/>
                    <a:ext cx="478297" cy="638209"/>
                    <a:chOff x="2447534" y="3081786"/>
                    <a:chExt cx="478297" cy="638209"/>
                  </a:xfrm>
                </p:grpSpPr>
                <p:sp>
                  <p:nvSpPr>
                    <p:cNvPr id="696" name="Google Shape;696;p2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7" name="Google Shape;697;p2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8" name="Google Shape;698;p2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99" name="Google Shape;699;p2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0" name="Google Shape;700;p2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2" name="Google Shape;702;p26"/>
            <p:cNvGrpSpPr/>
            <p:nvPr/>
          </p:nvGrpSpPr>
          <p:grpSpPr>
            <a:xfrm>
              <a:off x="7811776" y="-2"/>
              <a:ext cx="492189" cy="1837864"/>
              <a:chOff x="5194218" y="-536312"/>
              <a:chExt cx="522827" cy="1952266"/>
            </a:xfrm>
          </p:grpSpPr>
          <p:grpSp>
            <p:nvGrpSpPr>
              <p:cNvPr id="703" name="Google Shape;703;p26"/>
              <p:cNvGrpSpPr/>
              <p:nvPr/>
            </p:nvGrpSpPr>
            <p:grpSpPr>
              <a:xfrm>
                <a:off x="5194218" y="893128"/>
                <a:ext cx="522827" cy="522827"/>
                <a:chOff x="764100" y="3623300"/>
                <a:chExt cx="1046700" cy="1046700"/>
              </a:xfrm>
            </p:grpSpPr>
            <p:sp>
              <p:nvSpPr>
                <p:cNvPr id="704" name="Google Shape;704;p26"/>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6"/>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6" name="Google Shape;706;p26"/>
              <p:cNvGrpSpPr/>
              <p:nvPr/>
            </p:nvGrpSpPr>
            <p:grpSpPr>
              <a:xfrm>
                <a:off x="5371918" y="-536312"/>
                <a:ext cx="182209" cy="1814066"/>
                <a:chOff x="3305183" y="1663032"/>
                <a:chExt cx="166690" cy="1659561"/>
              </a:xfrm>
            </p:grpSpPr>
            <p:grpSp>
              <p:nvGrpSpPr>
                <p:cNvPr id="707" name="Google Shape;707;p26"/>
                <p:cNvGrpSpPr/>
                <p:nvPr/>
              </p:nvGrpSpPr>
              <p:grpSpPr>
                <a:xfrm>
                  <a:off x="3305183" y="1663032"/>
                  <a:ext cx="166690" cy="1659561"/>
                  <a:chOff x="3305183" y="1663032"/>
                  <a:chExt cx="166690" cy="1659561"/>
                </a:xfrm>
              </p:grpSpPr>
              <p:grpSp>
                <p:nvGrpSpPr>
                  <p:cNvPr id="708" name="Google Shape;708;p26"/>
                  <p:cNvGrpSpPr/>
                  <p:nvPr/>
                </p:nvGrpSpPr>
                <p:grpSpPr>
                  <a:xfrm>
                    <a:off x="3305183" y="2971595"/>
                    <a:ext cx="166690" cy="350998"/>
                    <a:chOff x="3305183" y="3146560"/>
                    <a:chExt cx="166690" cy="350998"/>
                  </a:xfrm>
                </p:grpSpPr>
                <p:sp>
                  <p:nvSpPr>
                    <p:cNvPr id="709" name="Google Shape;709;p2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0" name="Google Shape;710;p2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1" name="Google Shape;711;p2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12" name="Google Shape;712;p2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3" name="Google Shape;713;p2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4" name="Google Shape;714;p26"/>
            <p:cNvGrpSpPr/>
            <p:nvPr/>
          </p:nvGrpSpPr>
          <p:grpSpPr>
            <a:xfrm>
              <a:off x="8018879" y="-29"/>
              <a:ext cx="810166" cy="4470272"/>
              <a:chOff x="7824797" y="-1724181"/>
              <a:chExt cx="860597" cy="4748536"/>
            </a:xfrm>
          </p:grpSpPr>
          <p:grpSp>
            <p:nvGrpSpPr>
              <p:cNvPr id="715" name="Google Shape;715;p26"/>
              <p:cNvGrpSpPr/>
              <p:nvPr/>
            </p:nvGrpSpPr>
            <p:grpSpPr>
              <a:xfrm>
                <a:off x="7824797" y="1891930"/>
                <a:ext cx="860597" cy="1132425"/>
                <a:chOff x="764100" y="3623300"/>
                <a:chExt cx="1046700" cy="1046700"/>
              </a:xfrm>
            </p:grpSpPr>
            <p:sp>
              <p:nvSpPr>
                <p:cNvPr id="716" name="Google Shape;716;p26"/>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26"/>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8" name="Google Shape;718;p26"/>
              <p:cNvGrpSpPr/>
              <p:nvPr/>
            </p:nvGrpSpPr>
            <p:grpSpPr>
              <a:xfrm>
                <a:off x="8100550" y="-1724181"/>
                <a:ext cx="300376" cy="4529867"/>
                <a:chOff x="3792712" y="-322375"/>
                <a:chExt cx="274793" cy="4144055"/>
              </a:xfrm>
            </p:grpSpPr>
            <p:grpSp>
              <p:nvGrpSpPr>
                <p:cNvPr id="719" name="Google Shape;719;p26"/>
                <p:cNvGrpSpPr/>
                <p:nvPr/>
              </p:nvGrpSpPr>
              <p:grpSpPr>
                <a:xfrm>
                  <a:off x="3792712" y="-322375"/>
                  <a:ext cx="274793" cy="4144055"/>
                  <a:chOff x="3792712" y="-322375"/>
                  <a:chExt cx="274793" cy="4144055"/>
                </a:xfrm>
              </p:grpSpPr>
              <p:grpSp>
                <p:nvGrpSpPr>
                  <p:cNvPr id="720" name="Google Shape;720;p26"/>
                  <p:cNvGrpSpPr/>
                  <p:nvPr/>
                </p:nvGrpSpPr>
                <p:grpSpPr>
                  <a:xfrm>
                    <a:off x="3792712" y="2971595"/>
                    <a:ext cx="274793" cy="850085"/>
                    <a:chOff x="3792712" y="2879468"/>
                    <a:chExt cx="274793" cy="850085"/>
                  </a:xfrm>
                </p:grpSpPr>
                <p:sp>
                  <p:nvSpPr>
                    <p:cNvPr id="721" name="Google Shape;721;p2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2" name="Google Shape;722;p2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3" name="Google Shape;723;p2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24" name="Google Shape;724;p2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5" name="Google Shape;725;p2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7" name="Google Shape;727;p26"/>
            <p:cNvGrpSpPr/>
            <p:nvPr/>
          </p:nvGrpSpPr>
          <p:grpSpPr>
            <a:xfrm>
              <a:off x="7184797" y="-17"/>
              <a:ext cx="985363" cy="3905970"/>
              <a:chOff x="1192601" y="-1724180"/>
              <a:chExt cx="1046700" cy="4149108"/>
            </a:xfrm>
          </p:grpSpPr>
          <p:grpSp>
            <p:nvGrpSpPr>
              <p:cNvPr id="728" name="Google Shape;728;p26"/>
              <p:cNvGrpSpPr/>
              <p:nvPr/>
            </p:nvGrpSpPr>
            <p:grpSpPr>
              <a:xfrm>
                <a:off x="1192601" y="1378228"/>
                <a:ext cx="1046700" cy="1046700"/>
                <a:chOff x="764100" y="3623300"/>
                <a:chExt cx="1046700" cy="1046700"/>
              </a:xfrm>
            </p:grpSpPr>
            <p:sp>
              <p:nvSpPr>
                <p:cNvPr id="729" name="Google Shape;729;p26"/>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26"/>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1" name="Google Shape;731;p26"/>
              <p:cNvGrpSpPr/>
              <p:nvPr/>
            </p:nvGrpSpPr>
            <p:grpSpPr>
              <a:xfrm>
                <a:off x="1417979" y="-1724180"/>
                <a:ext cx="580390" cy="3855366"/>
                <a:chOff x="522260" y="372820"/>
                <a:chExt cx="530958" cy="3527002"/>
              </a:xfrm>
            </p:grpSpPr>
            <p:grpSp>
              <p:nvGrpSpPr>
                <p:cNvPr id="732" name="Google Shape;732;p26"/>
                <p:cNvGrpSpPr/>
                <p:nvPr/>
              </p:nvGrpSpPr>
              <p:grpSpPr>
                <a:xfrm>
                  <a:off x="522260" y="372820"/>
                  <a:ext cx="530958" cy="3527002"/>
                  <a:chOff x="522260" y="372820"/>
                  <a:chExt cx="530958" cy="3527002"/>
                </a:xfrm>
              </p:grpSpPr>
              <p:grpSp>
                <p:nvGrpSpPr>
                  <p:cNvPr id="733" name="Google Shape;733;p26"/>
                  <p:cNvGrpSpPr/>
                  <p:nvPr/>
                </p:nvGrpSpPr>
                <p:grpSpPr>
                  <a:xfrm>
                    <a:off x="522260" y="2971595"/>
                    <a:ext cx="530958" cy="928227"/>
                    <a:chOff x="522260" y="2971595"/>
                    <a:chExt cx="530958" cy="928227"/>
                  </a:xfrm>
                </p:grpSpPr>
                <p:sp>
                  <p:nvSpPr>
                    <p:cNvPr id="734" name="Google Shape;734;p2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5" name="Google Shape;735;p2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6" name="Google Shape;736;p2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7" name="Google Shape;737;p2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38" name="Google Shape;738;p2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9" name="Google Shape;739;p2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0" name="Google Shape;740;p26"/>
            <p:cNvGrpSpPr/>
            <p:nvPr/>
          </p:nvGrpSpPr>
          <p:grpSpPr>
            <a:xfrm>
              <a:off x="6196932" y="7"/>
              <a:ext cx="985363" cy="2629685"/>
              <a:chOff x="6010934" y="1"/>
              <a:chExt cx="1046700" cy="2793377"/>
            </a:xfrm>
          </p:grpSpPr>
          <p:grpSp>
            <p:nvGrpSpPr>
              <p:cNvPr id="741" name="Google Shape;741;p26"/>
              <p:cNvGrpSpPr/>
              <p:nvPr/>
            </p:nvGrpSpPr>
            <p:grpSpPr>
              <a:xfrm>
                <a:off x="6010934" y="1746678"/>
                <a:ext cx="1046700" cy="1046700"/>
                <a:chOff x="764100" y="3623300"/>
                <a:chExt cx="1046700" cy="1046700"/>
              </a:xfrm>
            </p:grpSpPr>
            <p:sp>
              <p:nvSpPr>
                <p:cNvPr id="742" name="Google Shape;742;p26"/>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6"/>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4" name="Google Shape;744;p26"/>
              <p:cNvGrpSpPr/>
              <p:nvPr/>
            </p:nvGrpSpPr>
            <p:grpSpPr>
              <a:xfrm>
                <a:off x="6308748" y="1"/>
                <a:ext cx="441786" cy="2571886"/>
                <a:chOff x="1121941" y="1609666"/>
                <a:chExt cx="404159" cy="2352837"/>
              </a:xfrm>
            </p:grpSpPr>
            <p:grpSp>
              <p:nvGrpSpPr>
                <p:cNvPr id="745" name="Google Shape;745;p26"/>
                <p:cNvGrpSpPr/>
                <p:nvPr/>
              </p:nvGrpSpPr>
              <p:grpSpPr>
                <a:xfrm>
                  <a:off x="1121941" y="1609666"/>
                  <a:ext cx="404159" cy="2352837"/>
                  <a:chOff x="1121941" y="1609666"/>
                  <a:chExt cx="404159" cy="2352837"/>
                </a:xfrm>
              </p:grpSpPr>
              <p:grpSp>
                <p:nvGrpSpPr>
                  <p:cNvPr id="746" name="Google Shape;746;p26"/>
                  <p:cNvGrpSpPr/>
                  <p:nvPr/>
                </p:nvGrpSpPr>
                <p:grpSpPr>
                  <a:xfrm>
                    <a:off x="1121941" y="2971595"/>
                    <a:ext cx="404159" cy="990908"/>
                    <a:chOff x="1121941" y="2969319"/>
                    <a:chExt cx="404159" cy="990908"/>
                  </a:xfrm>
                </p:grpSpPr>
                <p:sp>
                  <p:nvSpPr>
                    <p:cNvPr id="747" name="Google Shape;747;p2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8" name="Google Shape;748;p2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9" name="Google Shape;749;p2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0" name="Google Shape;750;p2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51" name="Google Shape;751;p2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2" name="Google Shape;752;p2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6" name="Google Shape;756;p26"/>
            <p:cNvGrpSpPr/>
            <p:nvPr/>
          </p:nvGrpSpPr>
          <p:grpSpPr>
            <a:xfrm>
              <a:off x="7192740" y="3730346"/>
              <a:ext cx="148551" cy="170121"/>
              <a:chOff x="3462796" y="2555878"/>
              <a:chExt cx="157798" cy="180711"/>
            </a:xfrm>
          </p:grpSpPr>
          <p:sp>
            <p:nvSpPr>
              <p:cNvPr id="757" name="Google Shape;757;p2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8" name="Google Shape;758;p2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9" name="Google Shape;759;p2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0" name="Google Shape;760;p2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1" name="Google Shape;761;p2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2" name="Google Shape;762;p2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63"/>
        <p:cNvGrpSpPr/>
        <p:nvPr/>
      </p:nvGrpSpPr>
      <p:grpSpPr>
        <a:xfrm>
          <a:off x="0" y="0"/>
          <a:ext cx="0" cy="0"/>
          <a:chOff x="0" y="0"/>
          <a:chExt cx="0" cy="0"/>
        </a:xfrm>
      </p:grpSpPr>
      <p:sp>
        <p:nvSpPr>
          <p:cNvPr id="764" name="Google Shape;764;p27"/>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765" name="Google Shape;765;p27"/>
          <p:cNvSpPr txBox="1">
            <a:spLocks noGrp="1"/>
          </p:cNvSpPr>
          <p:nvPr>
            <p:ph type="body" idx="1"/>
          </p:nvPr>
        </p:nvSpPr>
        <p:spPr>
          <a:xfrm>
            <a:off x="702900" y="1430150"/>
            <a:ext cx="1964400" cy="3256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SzPts val="1800"/>
              <a:buChar char="⊹"/>
              <a:defRPr sz="1800"/>
            </a:lvl1pPr>
            <a:lvl2pPr marL="914400" lvl="1" indent="-342900" algn="l" rtl="0">
              <a:lnSpc>
                <a:spcPct val="115000"/>
              </a:lnSpc>
              <a:spcBef>
                <a:spcPts val="800"/>
              </a:spcBef>
              <a:spcAft>
                <a:spcPts val="0"/>
              </a:spcAft>
              <a:buSzPts val="1800"/>
              <a:buChar char="×"/>
              <a:defRPr sz="1800"/>
            </a:lvl2pPr>
            <a:lvl3pPr marL="1371600" lvl="2" indent="-342900" algn="l" rtl="0">
              <a:lnSpc>
                <a:spcPct val="115000"/>
              </a:lnSpc>
              <a:spcBef>
                <a:spcPts val="800"/>
              </a:spcBef>
              <a:spcAft>
                <a:spcPts val="0"/>
              </a:spcAft>
              <a:buSzPts val="1800"/>
              <a:buChar char="⬩"/>
              <a:defRPr sz="1800"/>
            </a:lvl3pPr>
            <a:lvl4pPr marL="1828800" lvl="3" indent="-342900" algn="l" rtl="0">
              <a:lnSpc>
                <a:spcPct val="115000"/>
              </a:lnSpc>
              <a:spcBef>
                <a:spcPts val="800"/>
              </a:spcBef>
              <a:spcAft>
                <a:spcPts val="0"/>
              </a:spcAft>
              <a:buSzPts val="1800"/>
              <a:buChar char="●"/>
              <a:defRPr sz="1800"/>
            </a:lvl4pPr>
            <a:lvl5pPr marL="2286000" lvl="4" indent="-342900" algn="l" rtl="0">
              <a:lnSpc>
                <a:spcPct val="115000"/>
              </a:lnSpc>
              <a:spcBef>
                <a:spcPts val="800"/>
              </a:spcBef>
              <a:spcAft>
                <a:spcPts val="0"/>
              </a:spcAft>
              <a:buSzPts val="1800"/>
              <a:buChar char="○"/>
              <a:defRPr sz="1800"/>
            </a:lvl5pPr>
            <a:lvl6pPr marL="2743200" lvl="5" indent="-342900" algn="l" rtl="0">
              <a:lnSpc>
                <a:spcPct val="115000"/>
              </a:lnSpc>
              <a:spcBef>
                <a:spcPts val="800"/>
              </a:spcBef>
              <a:spcAft>
                <a:spcPts val="0"/>
              </a:spcAft>
              <a:buSzPts val="1800"/>
              <a:buChar char="■"/>
              <a:defRPr sz="1800"/>
            </a:lvl6pPr>
            <a:lvl7pPr marL="3200400" lvl="6" indent="-342900" algn="l" rtl="0">
              <a:lnSpc>
                <a:spcPct val="115000"/>
              </a:lnSpc>
              <a:spcBef>
                <a:spcPts val="800"/>
              </a:spcBef>
              <a:spcAft>
                <a:spcPts val="0"/>
              </a:spcAft>
              <a:buSzPts val="1800"/>
              <a:buChar char="●"/>
              <a:defRPr sz="1800"/>
            </a:lvl7pPr>
            <a:lvl8pPr marL="3657600" lvl="7" indent="-342900" algn="l" rtl="0">
              <a:lnSpc>
                <a:spcPct val="115000"/>
              </a:lnSpc>
              <a:spcBef>
                <a:spcPts val="800"/>
              </a:spcBef>
              <a:spcAft>
                <a:spcPts val="0"/>
              </a:spcAft>
              <a:buSzPts val="1800"/>
              <a:buChar char="○"/>
              <a:defRPr sz="1800"/>
            </a:lvl8pPr>
            <a:lvl9pPr marL="4114800" lvl="8" indent="-342900" algn="l" rtl="0">
              <a:lnSpc>
                <a:spcPct val="115000"/>
              </a:lnSpc>
              <a:spcBef>
                <a:spcPts val="800"/>
              </a:spcBef>
              <a:spcAft>
                <a:spcPts val="800"/>
              </a:spcAft>
              <a:buSzPts val="1800"/>
              <a:buChar char="■"/>
              <a:defRPr sz="1800"/>
            </a:lvl9pPr>
          </a:lstStyle>
          <a:p>
            <a:endParaRPr/>
          </a:p>
        </p:txBody>
      </p:sp>
      <p:sp>
        <p:nvSpPr>
          <p:cNvPr id="766" name="Google Shape;766;p27"/>
          <p:cNvSpPr txBox="1">
            <a:spLocks noGrp="1"/>
          </p:cNvSpPr>
          <p:nvPr>
            <p:ph type="body" idx="2"/>
          </p:nvPr>
        </p:nvSpPr>
        <p:spPr>
          <a:xfrm>
            <a:off x="2873451" y="1430150"/>
            <a:ext cx="1964400" cy="3256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SzPts val="1800"/>
              <a:buChar char="⊹"/>
              <a:defRPr sz="1800"/>
            </a:lvl1pPr>
            <a:lvl2pPr marL="914400" lvl="1" indent="-342900" algn="l" rtl="0">
              <a:lnSpc>
                <a:spcPct val="115000"/>
              </a:lnSpc>
              <a:spcBef>
                <a:spcPts val="800"/>
              </a:spcBef>
              <a:spcAft>
                <a:spcPts val="0"/>
              </a:spcAft>
              <a:buSzPts val="1800"/>
              <a:buChar char="×"/>
              <a:defRPr sz="1800"/>
            </a:lvl2pPr>
            <a:lvl3pPr marL="1371600" lvl="2" indent="-342900" algn="l" rtl="0">
              <a:lnSpc>
                <a:spcPct val="115000"/>
              </a:lnSpc>
              <a:spcBef>
                <a:spcPts val="800"/>
              </a:spcBef>
              <a:spcAft>
                <a:spcPts val="0"/>
              </a:spcAft>
              <a:buSzPts val="1800"/>
              <a:buChar char="⬩"/>
              <a:defRPr sz="1800"/>
            </a:lvl3pPr>
            <a:lvl4pPr marL="1828800" lvl="3" indent="-342900" algn="l" rtl="0">
              <a:lnSpc>
                <a:spcPct val="115000"/>
              </a:lnSpc>
              <a:spcBef>
                <a:spcPts val="800"/>
              </a:spcBef>
              <a:spcAft>
                <a:spcPts val="0"/>
              </a:spcAft>
              <a:buSzPts val="1800"/>
              <a:buChar char="●"/>
              <a:defRPr sz="1800"/>
            </a:lvl4pPr>
            <a:lvl5pPr marL="2286000" lvl="4" indent="-342900" algn="l" rtl="0">
              <a:lnSpc>
                <a:spcPct val="115000"/>
              </a:lnSpc>
              <a:spcBef>
                <a:spcPts val="800"/>
              </a:spcBef>
              <a:spcAft>
                <a:spcPts val="0"/>
              </a:spcAft>
              <a:buSzPts val="1800"/>
              <a:buChar char="○"/>
              <a:defRPr sz="1800"/>
            </a:lvl5pPr>
            <a:lvl6pPr marL="2743200" lvl="5" indent="-342900" algn="l" rtl="0">
              <a:lnSpc>
                <a:spcPct val="115000"/>
              </a:lnSpc>
              <a:spcBef>
                <a:spcPts val="800"/>
              </a:spcBef>
              <a:spcAft>
                <a:spcPts val="0"/>
              </a:spcAft>
              <a:buSzPts val="1800"/>
              <a:buChar char="■"/>
              <a:defRPr sz="1800"/>
            </a:lvl6pPr>
            <a:lvl7pPr marL="3200400" lvl="6" indent="-342900" algn="l" rtl="0">
              <a:lnSpc>
                <a:spcPct val="115000"/>
              </a:lnSpc>
              <a:spcBef>
                <a:spcPts val="800"/>
              </a:spcBef>
              <a:spcAft>
                <a:spcPts val="0"/>
              </a:spcAft>
              <a:buSzPts val="1800"/>
              <a:buChar char="●"/>
              <a:defRPr sz="1800"/>
            </a:lvl7pPr>
            <a:lvl8pPr marL="3657600" lvl="7" indent="-342900" algn="l" rtl="0">
              <a:lnSpc>
                <a:spcPct val="115000"/>
              </a:lnSpc>
              <a:spcBef>
                <a:spcPts val="800"/>
              </a:spcBef>
              <a:spcAft>
                <a:spcPts val="0"/>
              </a:spcAft>
              <a:buSzPts val="1800"/>
              <a:buChar char="○"/>
              <a:defRPr sz="1800"/>
            </a:lvl8pPr>
            <a:lvl9pPr marL="4114800" lvl="8" indent="-342900" algn="l" rtl="0">
              <a:lnSpc>
                <a:spcPct val="115000"/>
              </a:lnSpc>
              <a:spcBef>
                <a:spcPts val="800"/>
              </a:spcBef>
              <a:spcAft>
                <a:spcPts val="800"/>
              </a:spcAft>
              <a:buSzPts val="1800"/>
              <a:buChar char="■"/>
              <a:defRPr sz="1800"/>
            </a:lvl9pPr>
          </a:lstStyle>
          <a:p>
            <a:endParaRPr/>
          </a:p>
        </p:txBody>
      </p:sp>
      <p:sp>
        <p:nvSpPr>
          <p:cNvPr id="767" name="Google Shape;767;p27"/>
          <p:cNvSpPr txBox="1">
            <a:spLocks noGrp="1"/>
          </p:cNvSpPr>
          <p:nvPr>
            <p:ph type="body" idx="3"/>
          </p:nvPr>
        </p:nvSpPr>
        <p:spPr>
          <a:xfrm>
            <a:off x="5044003" y="1430150"/>
            <a:ext cx="1964400" cy="3256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SzPts val="1800"/>
              <a:buChar char="⊹"/>
              <a:defRPr sz="1800"/>
            </a:lvl1pPr>
            <a:lvl2pPr marL="914400" lvl="1" indent="-342900" algn="l" rtl="0">
              <a:lnSpc>
                <a:spcPct val="115000"/>
              </a:lnSpc>
              <a:spcBef>
                <a:spcPts val="800"/>
              </a:spcBef>
              <a:spcAft>
                <a:spcPts val="0"/>
              </a:spcAft>
              <a:buSzPts val="1800"/>
              <a:buChar char="×"/>
              <a:defRPr sz="1800"/>
            </a:lvl2pPr>
            <a:lvl3pPr marL="1371600" lvl="2" indent="-342900" algn="l" rtl="0">
              <a:lnSpc>
                <a:spcPct val="115000"/>
              </a:lnSpc>
              <a:spcBef>
                <a:spcPts val="800"/>
              </a:spcBef>
              <a:spcAft>
                <a:spcPts val="0"/>
              </a:spcAft>
              <a:buSzPts val="1800"/>
              <a:buChar char="⬩"/>
              <a:defRPr sz="1800"/>
            </a:lvl3pPr>
            <a:lvl4pPr marL="1828800" lvl="3" indent="-342900" algn="l" rtl="0">
              <a:lnSpc>
                <a:spcPct val="115000"/>
              </a:lnSpc>
              <a:spcBef>
                <a:spcPts val="800"/>
              </a:spcBef>
              <a:spcAft>
                <a:spcPts val="0"/>
              </a:spcAft>
              <a:buSzPts val="1800"/>
              <a:buChar char="●"/>
              <a:defRPr sz="1800"/>
            </a:lvl4pPr>
            <a:lvl5pPr marL="2286000" lvl="4" indent="-342900" algn="l" rtl="0">
              <a:lnSpc>
                <a:spcPct val="115000"/>
              </a:lnSpc>
              <a:spcBef>
                <a:spcPts val="800"/>
              </a:spcBef>
              <a:spcAft>
                <a:spcPts val="0"/>
              </a:spcAft>
              <a:buSzPts val="1800"/>
              <a:buChar char="○"/>
              <a:defRPr sz="1800"/>
            </a:lvl5pPr>
            <a:lvl6pPr marL="2743200" lvl="5" indent="-342900" algn="l" rtl="0">
              <a:lnSpc>
                <a:spcPct val="115000"/>
              </a:lnSpc>
              <a:spcBef>
                <a:spcPts val="800"/>
              </a:spcBef>
              <a:spcAft>
                <a:spcPts val="0"/>
              </a:spcAft>
              <a:buSzPts val="1800"/>
              <a:buChar char="■"/>
              <a:defRPr sz="1800"/>
            </a:lvl6pPr>
            <a:lvl7pPr marL="3200400" lvl="6" indent="-342900" algn="l" rtl="0">
              <a:lnSpc>
                <a:spcPct val="115000"/>
              </a:lnSpc>
              <a:spcBef>
                <a:spcPts val="800"/>
              </a:spcBef>
              <a:spcAft>
                <a:spcPts val="0"/>
              </a:spcAft>
              <a:buSzPts val="1800"/>
              <a:buChar char="●"/>
              <a:defRPr sz="1800"/>
            </a:lvl7pPr>
            <a:lvl8pPr marL="3657600" lvl="7" indent="-342900" algn="l" rtl="0">
              <a:lnSpc>
                <a:spcPct val="115000"/>
              </a:lnSpc>
              <a:spcBef>
                <a:spcPts val="800"/>
              </a:spcBef>
              <a:spcAft>
                <a:spcPts val="0"/>
              </a:spcAft>
              <a:buSzPts val="1800"/>
              <a:buChar char="○"/>
              <a:defRPr sz="1800"/>
            </a:lvl8pPr>
            <a:lvl9pPr marL="4114800" lvl="8" indent="-342900" algn="l" rtl="0">
              <a:lnSpc>
                <a:spcPct val="115000"/>
              </a:lnSpc>
              <a:spcBef>
                <a:spcPts val="800"/>
              </a:spcBef>
              <a:spcAft>
                <a:spcPts val="800"/>
              </a:spcAft>
              <a:buSzPts val="1800"/>
              <a:buChar char="■"/>
              <a:defRPr sz="1800"/>
            </a:lvl9pPr>
          </a:lstStyle>
          <a:p>
            <a:endParaRPr/>
          </a:p>
        </p:txBody>
      </p:sp>
      <p:sp>
        <p:nvSpPr>
          <p:cNvPr id="768" name="Google Shape;768;p27"/>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769" name="Google Shape;769;p27"/>
          <p:cNvGrpSpPr/>
          <p:nvPr/>
        </p:nvGrpSpPr>
        <p:grpSpPr>
          <a:xfrm>
            <a:off x="6800135" y="-29"/>
            <a:ext cx="2382300" cy="4610467"/>
            <a:chOff x="6800135" y="-29"/>
            <a:chExt cx="2382300" cy="4610467"/>
          </a:xfrm>
        </p:grpSpPr>
        <p:grpSp>
          <p:nvGrpSpPr>
            <p:cNvPr id="770" name="Google Shape;770;p27"/>
            <p:cNvGrpSpPr/>
            <p:nvPr/>
          </p:nvGrpSpPr>
          <p:grpSpPr>
            <a:xfrm>
              <a:off x="7737774" y="-17"/>
              <a:ext cx="448629" cy="4610455"/>
              <a:chOff x="6798998" y="-1296139"/>
              <a:chExt cx="476555" cy="4897445"/>
            </a:xfrm>
          </p:grpSpPr>
          <p:sp>
            <p:nvSpPr>
              <p:cNvPr id="771" name="Google Shape;771;p2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2" name="Google Shape;772;p2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3" name="Google Shape;773;p27"/>
            <p:cNvGrpSpPr/>
            <p:nvPr/>
          </p:nvGrpSpPr>
          <p:grpSpPr>
            <a:xfrm>
              <a:off x="8636880" y="46"/>
              <a:ext cx="382387" cy="1450044"/>
              <a:chOff x="5578966" y="2422197"/>
              <a:chExt cx="406190" cy="1540306"/>
            </a:xfrm>
          </p:grpSpPr>
          <p:sp>
            <p:nvSpPr>
              <p:cNvPr id="774" name="Google Shape;774;p2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5" name="Google Shape;775;p2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6" name="Google Shape;776;p27"/>
            <p:cNvGrpSpPr/>
            <p:nvPr/>
          </p:nvGrpSpPr>
          <p:grpSpPr>
            <a:xfrm>
              <a:off x="8035390" y="23"/>
              <a:ext cx="439174" cy="2683137"/>
              <a:chOff x="6176324" y="940075"/>
              <a:chExt cx="466512" cy="2850156"/>
            </a:xfrm>
          </p:grpSpPr>
          <p:sp>
            <p:nvSpPr>
              <p:cNvPr id="777" name="Google Shape;777;p2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8" name="Google Shape;778;p2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9" name="Google Shape;779;p27"/>
            <p:cNvGrpSpPr/>
            <p:nvPr/>
          </p:nvGrpSpPr>
          <p:grpSpPr>
            <a:xfrm>
              <a:off x="6999982" y="11"/>
              <a:ext cx="271476" cy="3307838"/>
              <a:chOff x="7883572" y="308161"/>
              <a:chExt cx="288375" cy="3513743"/>
            </a:xfrm>
          </p:grpSpPr>
          <p:sp>
            <p:nvSpPr>
              <p:cNvPr id="780" name="Google Shape;780;p2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1" name="Google Shape;781;p2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2" name="Google Shape;782;p27"/>
            <p:cNvGrpSpPr/>
            <p:nvPr/>
          </p:nvGrpSpPr>
          <p:grpSpPr>
            <a:xfrm>
              <a:off x="6827961" y="636463"/>
              <a:ext cx="230791" cy="243118"/>
              <a:chOff x="3770248" y="2527300"/>
              <a:chExt cx="180404" cy="190055"/>
            </a:xfrm>
          </p:grpSpPr>
          <p:sp>
            <p:nvSpPr>
              <p:cNvPr id="783" name="Google Shape;783;p2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4" name="Google Shape;784;p2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5" name="Google Shape;785;p2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6" name="Google Shape;786;p2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87" name="Google Shape;787;p27"/>
            <p:cNvGrpSpPr/>
            <p:nvPr/>
          </p:nvGrpSpPr>
          <p:grpSpPr>
            <a:xfrm>
              <a:off x="8763364" y="2641907"/>
              <a:ext cx="230809" cy="243156"/>
              <a:chOff x="3770248" y="2527300"/>
              <a:chExt cx="180404" cy="190055"/>
            </a:xfrm>
          </p:grpSpPr>
          <p:sp>
            <p:nvSpPr>
              <p:cNvPr id="788" name="Google Shape;788;p2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9" name="Google Shape;789;p2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0" name="Google Shape;790;p2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1" name="Google Shape;791;p2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92" name="Google Shape;792;p27"/>
            <p:cNvGrpSpPr/>
            <p:nvPr/>
          </p:nvGrpSpPr>
          <p:grpSpPr>
            <a:xfrm rot="5400000">
              <a:off x="8655434" y="4253521"/>
              <a:ext cx="201871" cy="231166"/>
              <a:chOff x="3462796" y="2555878"/>
              <a:chExt cx="157798" cy="180711"/>
            </a:xfrm>
          </p:grpSpPr>
          <p:sp>
            <p:nvSpPr>
              <p:cNvPr id="793" name="Google Shape;793;p2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4" name="Google Shape;794;p2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5" name="Google Shape;795;p2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6" name="Google Shape;796;p2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7" name="Google Shape;797;p2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8" name="Google Shape;798;p2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99" name="Google Shape;799;p27"/>
            <p:cNvGrpSpPr/>
            <p:nvPr/>
          </p:nvGrpSpPr>
          <p:grpSpPr>
            <a:xfrm rot="-2700000">
              <a:off x="7375301" y="1863438"/>
              <a:ext cx="169840" cy="178926"/>
              <a:chOff x="3770248" y="2527300"/>
              <a:chExt cx="180404" cy="190055"/>
            </a:xfrm>
          </p:grpSpPr>
          <p:sp>
            <p:nvSpPr>
              <p:cNvPr id="800" name="Google Shape;800;p2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1" name="Google Shape;801;p2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2" name="Google Shape;802;p2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3" name="Google Shape;803;p2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04" name="Google Shape;804;p27"/>
            <p:cNvGrpSpPr/>
            <p:nvPr/>
          </p:nvGrpSpPr>
          <p:grpSpPr>
            <a:xfrm>
              <a:off x="6800135" y="22"/>
              <a:ext cx="985363" cy="1665685"/>
              <a:chOff x="2484475" y="1329454"/>
              <a:chExt cx="1046700" cy="1769371"/>
            </a:xfrm>
          </p:grpSpPr>
          <p:sp>
            <p:nvSpPr>
              <p:cNvPr id="805" name="Google Shape;805;p27"/>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27"/>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7" name="Google Shape;807;p27"/>
              <p:cNvGrpSpPr/>
              <p:nvPr/>
            </p:nvGrpSpPr>
            <p:grpSpPr>
              <a:xfrm>
                <a:off x="2769704" y="1329454"/>
                <a:ext cx="510180" cy="1483501"/>
                <a:chOff x="1818382" y="2433081"/>
                <a:chExt cx="466728" cy="1357150"/>
              </a:xfrm>
            </p:grpSpPr>
            <p:grpSp>
              <p:nvGrpSpPr>
                <p:cNvPr id="808" name="Google Shape;808;p27"/>
                <p:cNvGrpSpPr/>
                <p:nvPr/>
              </p:nvGrpSpPr>
              <p:grpSpPr>
                <a:xfrm>
                  <a:off x="1818382" y="2971595"/>
                  <a:ext cx="466728" cy="818636"/>
                  <a:chOff x="1818382" y="2942618"/>
                  <a:chExt cx="466728" cy="818636"/>
                </a:xfrm>
              </p:grpSpPr>
              <p:sp>
                <p:nvSpPr>
                  <p:cNvPr id="809" name="Google Shape;809;p2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0" name="Google Shape;810;p2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1" name="Google Shape;811;p2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12" name="Google Shape;812;p2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3" name="Google Shape;813;p2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27"/>
            <p:cNvGrpSpPr/>
            <p:nvPr/>
          </p:nvGrpSpPr>
          <p:grpSpPr>
            <a:xfrm>
              <a:off x="8330194" y="-10"/>
              <a:ext cx="852241" cy="2641272"/>
              <a:chOff x="3961868" y="-891976"/>
              <a:chExt cx="905291" cy="2805685"/>
            </a:xfrm>
          </p:grpSpPr>
          <p:grpSp>
            <p:nvGrpSpPr>
              <p:cNvPr id="815" name="Google Shape;815;p27"/>
              <p:cNvGrpSpPr/>
              <p:nvPr/>
            </p:nvGrpSpPr>
            <p:grpSpPr>
              <a:xfrm>
                <a:off x="3961868" y="1008418"/>
                <a:ext cx="905291" cy="905291"/>
                <a:chOff x="764100" y="3623300"/>
                <a:chExt cx="1046700" cy="1046700"/>
              </a:xfrm>
            </p:grpSpPr>
            <p:sp>
              <p:nvSpPr>
                <p:cNvPr id="816" name="Google Shape;816;p27"/>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27"/>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18" name="Google Shape;818;p27"/>
              <p:cNvGrpSpPr/>
              <p:nvPr/>
            </p:nvGrpSpPr>
            <p:grpSpPr>
              <a:xfrm>
                <a:off x="4155317" y="-891976"/>
                <a:ext cx="522826" cy="2613070"/>
                <a:chOff x="2447534" y="1219291"/>
                <a:chExt cx="478297" cy="2390513"/>
              </a:xfrm>
            </p:grpSpPr>
            <p:grpSp>
              <p:nvGrpSpPr>
                <p:cNvPr id="819" name="Google Shape;819;p27"/>
                <p:cNvGrpSpPr/>
                <p:nvPr/>
              </p:nvGrpSpPr>
              <p:grpSpPr>
                <a:xfrm>
                  <a:off x="2447534" y="1219291"/>
                  <a:ext cx="478297" cy="2390513"/>
                  <a:chOff x="2447534" y="1219291"/>
                  <a:chExt cx="478297" cy="2390513"/>
                </a:xfrm>
              </p:grpSpPr>
              <p:grpSp>
                <p:nvGrpSpPr>
                  <p:cNvPr id="820" name="Google Shape;820;p27"/>
                  <p:cNvGrpSpPr/>
                  <p:nvPr/>
                </p:nvGrpSpPr>
                <p:grpSpPr>
                  <a:xfrm>
                    <a:off x="2447534" y="2971595"/>
                    <a:ext cx="478297" cy="638209"/>
                    <a:chOff x="2447534" y="3081786"/>
                    <a:chExt cx="478297" cy="638209"/>
                  </a:xfrm>
                </p:grpSpPr>
                <p:sp>
                  <p:nvSpPr>
                    <p:cNvPr id="821" name="Google Shape;821;p2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2" name="Google Shape;822;p2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3" name="Google Shape;823;p2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24" name="Google Shape;824;p2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5" name="Google Shape;825;p2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7" name="Google Shape;827;p27"/>
            <p:cNvGrpSpPr/>
            <p:nvPr/>
          </p:nvGrpSpPr>
          <p:grpSpPr>
            <a:xfrm>
              <a:off x="7811776" y="-2"/>
              <a:ext cx="492189" cy="1837864"/>
              <a:chOff x="5194218" y="-536312"/>
              <a:chExt cx="522827" cy="1952266"/>
            </a:xfrm>
          </p:grpSpPr>
          <p:grpSp>
            <p:nvGrpSpPr>
              <p:cNvPr id="828" name="Google Shape;828;p27"/>
              <p:cNvGrpSpPr/>
              <p:nvPr/>
            </p:nvGrpSpPr>
            <p:grpSpPr>
              <a:xfrm>
                <a:off x="5194218" y="893128"/>
                <a:ext cx="522827" cy="522827"/>
                <a:chOff x="764100" y="3623300"/>
                <a:chExt cx="1046700" cy="1046700"/>
              </a:xfrm>
            </p:grpSpPr>
            <p:sp>
              <p:nvSpPr>
                <p:cNvPr id="829" name="Google Shape;829;p27"/>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27"/>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1" name="Google Shape;831;p27"/>
              <p:cNvGrpSpPr/>
              <p:nvPr/>
            </p:nvGrpSpPr>
            <p:grpSpPr>
              <a:xfrm>
                <a:off x="5371918" y="-536312"/>
                <a:ext cx="182209" cy="1814066"/>
                <a:chOff x="3305183" y="1663032"/>
                <a:chExt cx="166690" cy="1659561"/>
              </a:xfrm>
            </p:grpSpPr>
            <p:grpSp>
              <p:nvGrpSpPr>
                <p:cNvPr id="832" name="Google Shape;832;p27"/>
                <p:cNvGrpSpPr/>
                <p:nvPr/>
              </p:nvGrpSpPr>
              <p:grpSpPr>
                <a:xfrm>
                  <a:off x="3305183" y="1663032"/>
                  <a:ext cx="166690" cy="1659561"/>
                  <a:chOff x="3305183" y="1663032"/>
                  <a:chExt cx="166690" cy="1659561"/>
                </a:xfrm>
              </p:grpSpPr>
              <p:grpSp>
                <p:nvGrpSpPr>
                  <p:cNvPr id="833" name="Google Shape;833;p27"/>
                  <p:cNvGrpSpPr/>
                  <p:nvPr/>
                </p:nvGrpSpPr>
                <p:grpSpPr>
                  <a:xfrm>
                    <a:off x="3305183" y="2971595"/>
                    <a:ext cx="166690" cy="350998"/>
                    <a:chOff x="3305183" y="3146560"/>
                    <a:chExt cx="166690" cy="350998"/>
                  </a:xfrm>
                </p:grpSpPr>
                <p:sp>
                  <p:nvSpPr>
                    <p:cNvPr id="834" name="Google Shape;834;p2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5" name="Google Shape;835;p2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6" name="Google Shape;836;p2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37" name="Google Shape;837;p2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8" name="Google Shape;838;p2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9" name="Google Shape;839;p27"/>
            <p:cNvGrpSpPr/>
            <p:nvPr/>
          </p:nvGrpSpPr>
          <p:grpSpPr>
            <a:xfrm>
              <a:off x="8018879" y="-29"/>
              <a:ext cx="810166" cy="4470272"/>
              <a:chOff x="7824797" y="-1724181"/>
              <a:chExt cx="860597" cy="4748536"/>
            </a:xfrm>
          </p:grpSpPr>
          <p:grpSp>
            <p:nvGrpSpPr>
              <p:cNvPr id="840" name="Google Shape;840;p27"/>
              <p:cNvGrpSpPr/>
              <p:nvPr/>
            </p:nvGrpSpPr>
            <p:grpSpPr>
              <a:xfrm>
                <a:off x="7824797" y="1891930"/>
                <a:ext cx="860597" cy="1132425"/>
                <a:chOff x="764100" y="3623300"/>
                <a:chExt cx="1046700" cy="1046700"/>
              </a:xfrm>
            </p:grpSpPr>
            <p:sp>
              <p:nvSpPr>
                <p:cNvPr id="841" name="Google Shape;841;p27"/>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27"/>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3" name="Google Shape;843;p27"/>
              <p:cNvGrpSpPr/>
              <p:nvPr/>
            </p:nvGrpSpPr>
            <p:grpSpPr>
              <a:xfrm>
                <a:off x="8100550" y="-1724181"/>
                <a:ext cx="300376" cy="4529867"/>
                <a:chOff x="3792712" y="-322375"/>
                <a:chExt cx="274793" cy="4144055"/>
              </a:xfrm>
            </p:grpSpPr>
            <p:grpSp>
              <p:nvGrpSpPr>
                <p:cNvPr id="844" name="Google Shape;844;p27"/>
                <p:cNvGrpSpPr/>
                <p:nvPr/>
              </p:nvGrpSpPr>
              <p:grpSpPr>
                <a:xfrm>
                  <a:off x="3792712" y="-322375"/>
                  <a:ext cx="274793" cy="4144055"/>
                  <a:chOff x="3792712" y="-322375"/>
                  <a:chExt cx="274793" cy="4144055"/>
                </a:xfrm>
              </p:grpSpPr>
              <p:grpSp>
                <p:nvGrpSpPr>
                  <p:cNvPr id="845" name="Google Shape;845;p27"/>
                  <p:cNvGrpSpPr/>
                  <p:nvPr/>
                </p:nvGrpSpPr>
                <p:grpSpPr>
                  <a:xfrm>
                    <a:off x="3792712" y="2971595"/>
                    <a:ext cx="274793" cy="850085"/>
                    <a:chOff x="3792712" y="2879468"/>
                    <a:chExt cx="274793" cy="850085"/>
                  </a:xfrm>
                </p:grpSpPr>
                <p:sp>
                  <p:nvSpPr>
                    <p:cNvPr id="846" name="Google Shape;846;p2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7" name="Google Shape;847;p2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8" name="Google Shape;848;p2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49" name="Google Shape;849;p2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0" name="Google Shape;850;p2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2" name="Google Shape;852;p27"/>
            <p:cNvGrpSpPr/>
            <p:nvPr/>
          </p:nvGrpSpPr>
          <p:grpSpPr>
            <a:xfrm>
              <a:off x="7184797" y="-17"/>
              <a:ext cx="985363" cy="3905970"/>
              <a:chOff x="1192601" y="-1724180"/>
              <a:chExt cx="1046700" cy="4149108"/>
            </a:xfrm>
          </p:grpSpPr>
          <p:grpSp>
            <p:nvGrpSpPr>
              <p:cNvPr id="853" name="Google Shape;853;p27"/>
              <p:cNvGrpSpPr/>
              <p:nvPr/>
            </p:nvGrpSpPr>
            <p:grpSpPr>
              <a:xfrm>
                <a:off x="1192601" y="1378228"/>
                <a:ext cx="1046700" cy="1046700"/>
                <a:chOff x="764100" y="3623300"/>
                <a:chExt cx="1046700" cy="1046700"/>
              </a:xfrm>
            </p:grpSpPr>
            <p:sp>
              <p:nvSpPr>
                <p:cNvPr id="854" name="Google Shape;854;p27"/>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27"/>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6" name="Google Shape;856;p27"/>
              <p:cNvGrpSpPr/>
              <p:nvPr/>
            </p:nvGrpSpPr>
            <p:grpSpPr>
              <a:xfrm>
                <a:off x="1417979" y="-1724180"/>
                <a:ext cx="580390" cy="3855366"/>
                <a:chOff x="522260" y="372820"/>
                <a:chExt cx="530958" cy="3527002"/>
              </a:xfrm>
            </p:grpSpPr>
            <p:grpSp>
              <p:nvGrpSpPr>
                <p:cNvPr id="857" name="Google Shape;857;p27"/>
                <p:cNvGrpSpPr/>
                <p:nvPr/>
              </p:nvGrpSpPr>
              <p:grpSpPr>
                <a:xfrm>
                  <a:off x="522260" y="372820"/>
                  <a:ext cx="530958" cy="3527002"/>
                  <a:chOff x="522260" y="372820"/>
                  <a:chExt cx="530958" cy="3527002"/>
                </a:xfrm>
              </p:grpSpPr>
              <p:grpSp>
                <p:nvGrpSpPr>
                  <p:cNvPr id="858" name="Google Shape;858;p27"/>
                  <p:cNvGrpSpPr/>
                  <p:nvPr/>
                </p:nvGrpSpPr>
                <p:grpSpPr>
                  <a:xfrm>
                    <a:off x="522260" y="2971595"/>
                    <a:ext cx="530958" cy="928227"/>
                    <a:chOff x="522260" y="2971595"/>
                    <a:chExt cx="530958" cy="928227"/>
                  </a:xfrm>
                </p:grpSpPr>
                <p:sp>
                  <p:nvSpPr>
                    <p:cNvPr id="859" name="Google Shape;859;p2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0" name="Google Shape;860;p2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1" name="Google Shape;861;p2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2" name="Google Shape;862;p2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63" name="Google Shape;863;p2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4" name="Google Shape;864;p2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5" name="Google Shape;865;p27"/>
            <p:cNvGrpSpPr/>
            <p:nvPr/>
          </p:nvGrpSpPr>
          <p:grpSpPr>
            <a:xfrm>
              <a:off x="7192740" y="3730346"/>
              <a:ext cx="148551" cy="170121"/>
              <a:chOff x="3462796" y="2555878"/>
              <a:chExt cx="157798" cy="180711"/>
            </a:xfrm>
          </p:grpSpPr>
          <p:sp>
            <p:nvSpPr>
              <p:cNvPr id="866" name="Google Shape;866;p2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7" name="Google Shape;867;p2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8" name="Google Shape;868;p2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9" name="Google Shape;869;p2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0" name="Google Shape;870;p2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1" name="Google Shape;871;p2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872" name="Google Shape;872;p27"/>
          <p:cNvGrpSpPr/>
          <p:nvPr/>
        </p:nvGrpSpPr>
        <p:grpSpPr>
          <a:xfrm>
            <a:off x="278806" y="823848"/>
            <a:ext cx="288376" cy="330267"/>
            <a:chOff x="3462796" y="2555878"/>
            <a:chExt cx="157798" cy="180711"/>
          </a:xfrm>
        </p:grpSpPr>
        <p:sp>
          <p:nvSpPr>
            <p:cNvPr id="873" name="Google Shape;873;p2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4" name="Google Shape;874;p2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5" name="Google Shape;875;p2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6" name="Google Shape;876;p2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7" name="Google Shape;877;p2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8" name="Google Shape;878;p2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9"/>
        <p:cNvGrpSpPr/>
        <p:nvPr/>
      </p:nvGrpSpPr>
      <p:grpSpPr>
        <a:xfrm>
          <a:off x="0" y="0"/>
          <a:ext cx="0" cy="0"/>
          <a:chOff x="0" y="0"/>
          <a:chExt cx="0" cy="0"/>
        </a:xfrm>
      </p:grpSpPr>
      <p:sp>
        <p:nvSpPr>
          <p:cNvPr id="880" name="Google Shape;880;p28"/>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881" name="Google Shape;881;p28"/>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882" name="Google Shape;882;p28"/>
          <p:cNvGrpSpPr/>
          <p:nvPr/>
        </p:nvGrpSpPr>
        <p:grpSpPr>
          <a:xfrm>
            <a:off x="278806" y="823848"/>
            <a:ext cx="288376" cy="330267"/>
            <a:chOff x="3462796" y="2555878"/>
            <a:chExt cx="157798" cy="180711"/>
          </a:xfrm>
        </p:grpSpPr>
        <p:sp>
          <p:nvSpPr>
            <p:cNvPr id="883" name="Google Shape;883;p2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4" name="Google Shape;884;p2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5" name="Google Shape;885;p2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6" name="Google Shape;886;p2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7" name="Google Shape;887;p2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8" name="Google Shape;888;p2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89" name="Google Shape;889;p28"/>
          <p:cNvGrpSpPr/>
          <p:nvPr/>
        </p:nvGrpSpPr>
        <p:grpSpPr>
          <a:xfrm>
            <a:off x="6196932" y="-29"/>
            <a:ext cx="2985502" cy="4610467"/>
            <a:chOff x="6196932" y="-29"/>
            <a:chExt cx="2985502" cy="4610467"/>
          </a:xfrm>
        </p:grpSpPr>
        <p:grpSp>
          <p:nvGrpSpPr>
            <p:cNvPr id="890" name="Google Shape;890;p28"/>
            <p:cNvGrpSpPr/>
            <p:nvPr/>
          </p:nvGrpSpPr>
          <p:grpSpPr>
            <a:xfrm>
              <a:off x="7737774" y="-17"/>
              <a:ext cx="448629" cy="4610455"/>
              <a:chOff x="6798998" y="-1296139"/>
              <a:chExt cx="476555" cy="4897445"/>
            </a:xfrm>
          </p:grpSpPr>
          <p:sp>
            <p:nvSpPr>
              <p:cNvPr id="891" name="Google Shape;891;p2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2" name="Google Shape;892;p2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3" name="Google Shape;893;p28"/>
            <p:cNvGrpSpPr/>
            <p:nvPr/>
          </p:nvGrpSpPr>
          <p:grpSpPr>
            <a:xfrm>
              <a:off x="8636880" y="46"/>
              <a:ext cx="382387" cy="1450044"/>
              <a:chOff x="5578966" y="2422197"/>
              <a:chExt cx="406190" cy="1540306"/>
            </a:xfrm>
          </p:grpSpPr>
          <p:sp>
            <p:nvSpPr>
              <p:cNvPr id="894" name="Google Shape;894;p2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5" name="Google Shape;895;p2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6" name="Google Shape;896;p28"/>
            <p:cNvGrpSpPr/>
            <p:nvPr/>
          </p:nvGrpSpPr>
          <p:grpSpPr>
            <a:xfrm>
              <a:off x="8035390" y="23"/>
              <a:ext cx="439174" cy="2683137"/>
              <a:chOff x="6176324" y="940075"/>
              <a:chExt cx="466512" cy="2850156"/>
            </a:xfrm>
          </p:grpSpPr>
          <p:sp>
            <p:nvSpPr>
              <p:cNvPr id="897" name="Google Shape;897;p2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8" name="Google Shape;898;p2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9" name="Google Shape;899;p28"/>
            <p:cNvGrpSpPr/>
            <p:nvPr/>
          </p:nvGrpSpPr>
          <p:grpSpPr>
            <a:xfrm>
              <a:off x="6363037" y="42"/>
              <a:ext cx="160482" cy="1242299"/>
              <a:chOff x="7576714" y="2009363"/>
              <a:chExt cx="170472" cy="1319629"/>
            </a:xfrm>
          </p:grpSpPr>
          <p:sp>
            <p:nvSpPr>
              <p:cNvPr id="900" name="Google Shape;900;p2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1" name="Google Shape;901;p2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2" name="Google Shape;902;p28"/>
            <p:cNvGrpSpPr/>
            <p:nvPr/>
          </p:nvGrpSpPr>
          <p:grpSpPr>
            <a:xfrm>
              <a:off x="6999982" y="11"/>
              <a:ext cx="271476" cy="3307838"/>
              <a:chOff x="7883572" y="308161"/>
              <a:chExt cx="288375" cy="3513743"/>
            </a:xfrm>
          </p:grpSpPr>
          <p:sp>
            <p:nvSpPr>
              <p:cNvPr id="903" name="Google Shape;903;p2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4" name="Google Shape;904;p2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5" name="Google Shape;905;p28"/>
            <p:cNvGrpSpPr/>
            <p:nvPr/>
          </p:nvGrpSpPr>
          <p:grpSpPr>
            <a:xfrm>
              <a:off x="6827961" y="636463"/>
              <a:ext cx="230791" cy="243118"/>
              <a:chOff x="3770248" y="2527300"/>
              <a:chExt cx="180404" cy="190055"/>
            </a:xfrm>
          </p:grpSpPr>
          <p:sp>
            <p:nvSpPr>
              <p:cNvPr id="906" name="Google Shape;906;p2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7" name="Google Shape;907;p2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8" name="Google Shape;908;p2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9" name="Google Shape;909;p2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910" name="Google Shape;910;p28"/>
            <p:cNvGrpSpPr/>
            <p:nvPr/>
          </p:nvGrpSpPr>
          <p:grpSpPr>
            <a:xfrm>
              <a:off x="8763364" y="2641907"/>
              <a:ext cx="230809" cy="243156"/>
              <a:chOff x="3770248" y="2527300"/>
              <a:chExt cx="180404" cy="190055"/>
            </a:xfrm>
          </p:grpSpPr>
          <p:sp>
            <p:nvSpPr>
              <p:cNvPr id="911" name="Google Shape;911;p2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2" name="Google Shape;912;p2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3" name="Google Shape;913;p2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4" name="Google Shape;914;p2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915" name="Google Shape;915;p28"/>
            <p:cNvGrpSpPr/>
            <p:nvPr/>
          </p:nvGrpSpPr>
          <p:grpSpPr>
            <a:xfrm rot="5400000">
              <a:off x="8655434" y="4253521"/>
              <a:ext cx="201871" cy="231166"/>
              <a:chOff x="3462796" y="2555878"/>
              <a:chExt cx="157798" cy="180711"/>
            </a:xfrm>
          </p:grpSpPr>
          <p:sp>
            <p:nvSpPr>
              <p:cNvPr id="916" name="Google Shape;916;p2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7" name="Google Shape;917;p2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8" name="Google Shape;918;p2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9" name="Google Shape;919;p2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0" name="Google Shape;920;p2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1" name="Google Shape;921;p2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922" name="Google Shape;922;p28"/>
            <p:cNvGrpSpPr/>
            <p:nvPr/>
          </p:nvGrpSpPr>
          <p:grpSpPr>
            <a:xfrm rot="-2700000">
              <a:off x="7375301" y="1863438"/>
              <a:ext cx="169840" cy="178926"/>
              <a:chOff x="3770248" y="2527300"/>
              <a:chExt cx="180404" cy="190055"/>
            </a:xfrm>
          </p:grpSpPr>
          <p:sp>
            <p:nvSpPr>
              <p:cNvPr id="923" name="Google Shape;923;p2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4" name="Google Shape;924;p2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5" name="Google Shape;925;p2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6" name="Google Shape;926;p2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927" name="Google Shape;927;p28"/>
            <p:cNvGrpSpPr/>
            <p:nvPr/>
          </p:nvGrpSpPr>
          <p:grpSpPr>
            <a:xfrm>
              <a:off x="6800135" y="22"/>
              <a:ext cx="985363" cy="1665685"/>
              <a:chOff x="2484475" y="1329454"/>
              <a:chExt cx="1046700" cy="1769371"/>
            </a:xfrm>
          </p:grpSpPr>
          <p:sp>
            <p:nvSpPr>
              <p:cNvPr id="928" name="Google Shape;928;p28"/>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28"/>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0" name="Google Shape;930;p28"/>
              <p:cNvGrpSpPr/>
              <p:nvPr/>
            </p:nvGrpSpPr>
            <p:grpSpPr>
              <a:xfrm>
                <a:off x="2769704" y="1329454"/>
                <a:ext cx="510180" cy="1483501"/>
                <a:chOff x="1818382" y="2433081"/>
                <a:chExt cx="466728" cy="1357150"/>
              </a:xfrm>
            </p:grpSpPr>
            <p:grpSp>
              <p:nvGrpSpPr>
                <p:cNvPr id="931" name="Google Shape;931;p28"/>
                <p:cNvGrpSpPr/>
                <p:nvPr/>
              </p:nvGrpSpPr>
              <p:grpSpPr>
                <a:xfrm>
                  <a:off x="1818382" y="2971595"/>
                  <a:ext cx="466728" cy="818636"/>
                  <a:chOff x="1818382" y="2942618"/>
                  <a:chExt cx="466728" cy="818636"/>
                </a:xfrm>
              </p:grpSpPr>
              <p:sp>
                <p:nvSpPr>
                  <p:cNvPr id="932" name="Google Shape;932;p2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3" name="Google Shape;933;p2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4" name="Google Shape;934;p2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35" name="Google Shape;935;p2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6" name="Google Shape;936;p2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28"/>
            <p:cNvGrpSpPr/>
            <p:nvPr/>
          </p:nvGrpSpPr>
          <p:grpSpPr>
            <a:xfrm>
              <a:off x="8330194" y="-10"/>
              <a:ext cx="852241" cy="2641272"/>
              <a:chOff x="3961868" y="-891976"/>
              <a:chExt cx="905291" cy="2805685"/>
            </a:xfrm>
          </p:grpSpPr>
          <p:grpSp>
            <p:nvGrpSpPr>
              <p:cNvPr id="938" name="Google Shape;938;p28"/>
              <p:cNvGrpSpPr/>
              <p:nvPr/>
            </p:nvGrpSpPr>
            <p:grpSpPr>
              <a:xfrm>
                <a:off x="3961868" y="1008418"/>
                <a:ext cx="905291" cy="905291"/>
                <a:chOff x="764100" y="3623300"/>
                <a:chExt cx="1046700" cy="1046700"/>
              </a:xfrm>
            </p:grpSpPr>
            <p:sp>
              <p:nvSpPr>
                <p:cNvPr id="939" name="Google Shape;939;p28"/>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28"/>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41" name="Google Shape;941;p28"/>
              <p:cNvGrpSpPr/>
              <p:nvPr/>
            </p:nvGrpSpPr>
            <p:grpSpPr>
              <a:xfrm>
                <a:off x="4155317" y="-891976"/>
                <a:ext cx="522826" cy="2613070"/>
                <a:chOff x="2447534" y="1219291"/>
                <a:chExt cx="478297" cy="2390513"/>
              </a:xfrm>
            </p:grpSpPr>
            <p:grpSp>
              <p:nvGrpSpPr>
                <p:cNvPr id="942" name="Google Shape;942;p28"/>
                <p:cNvGrpSpPr/>
                <p:nvPr/>
              </p:nvGrpSpPr>
              <p:grpSpPr>
                <a:xfrm>
                  <a:off x="2447534" y="1219291"/>
                  <a:ext cx="478297" cy="2390513"/>
                  <a:chOff x="2447534" y="1219291"/>
                  <a:chExt cx="478297" cy="2390513"/>
                </a:xfrm>
              </p:grpSpPr>
              <p:grpSp>
                <p:nvGrpSpPr>
                  <p:cNvPr id="943" name="Google Shape;943;p28"/>
                  <p:cNvGrpSpPr/>
                  <p:nvPr/>
                </p:nvGrpSpPr>
                <p:grpSpPr>
                  <a:xfrm>
                    <a:off x="2447534" y="2971595"/>
                    <a:ext cx="478297" cy="638209"/>
                    <a:chOff x="2447534" y="3081786"/>
                    <a:chExt cx="478297" cy="638209"/>
                  </a:xfrm>
                </p:grpSpPr>
                <p:sp>
                  <p:nvSpPr>
                    <p:cNvPr id="944" name="Google Shape;944;p2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5" name="Google Shape;945;p2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6" name="Google Shape;946;p2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47" name="Google Shape;947;p2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48" name="Google Shape;948;p2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0" name="Google Shape;950;p28"/>
            <p:cNvGrpSpPr/>
            <p:nvPr/>
          </p:nvGrpSpPr>
          <p:grpSpPr>
            <a:xfrm>
              <a:off x="7811776" y="-2"/>
              <a:ext cx="492189" cy="1837864"/>
              <a:chOff x="5194218" y="-536312"/>
              <a:chExt cx="522827" cy="1952266"/>
            </a:xfrm>
          </p:grpSpPr>
          <p:grpSp>
            <p:nvGrpSpPr>
              <p:cNvPr id="951" name="Google Shape;951;p28"/>
              <p:cNvGrpSpPr/>
              <p:nvPr/>
            </p:nvGrpSpPr>
            <p:grpSpPr>
              <a:xfrm>
                <a:off x="5194218" y="893128"/>
                <a:ext cx="522827" cy="522827"/>
                <a:chOff x="764100" y="3623300"/>
                <a:chExt cx="1046700" cy="1046700"/>
              </a:xfrm>
            </p:grpSpPr>
            <p:sp>
              <p:nvSpPr>
                <p:cNvPr id="952" name="Google Shape;952;p28"/>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28"/>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54" name="Google Shape;954;p28"/>
              <p:cNvGrpSpPr/>
              <p:nvPr/>
            </p:nvGrpSpPr>
            <p:grpSpPr>
              <a:xfrm>
                <a:off x="5371918" y="-536312"/>
                <a:ext cx="182209" cy="1814066"/>
                <a:chOff x="3305183" y="1663032"/>
                <a:chExt cx="166690" cy="1659561"/>
              </a:xfrm>
            </p:grpSpPr>
            <p:grpSp>
              <p:nvGrpSpPr>
                <p:cNvPr id="955" name="Google Shape;955;p28"/>
                <p:cNvGrpSpPr/>
                <p:nvPr/>
              </p:nvGrpSpPr>
              <p:grpSpPr>
                <a:xfrm>
                  <a:off x="3305183" y="1663032"/>
                  <a:ext cx="166690" cy="1659561"/>
                  <a:chOff x="3305183" y="1663032"/>
                  <a:chExt cx="166690" cy="1659561"/>
                </a:xfrm>
              </p:grpSpPr>
              <p:grpSp>
                <p:nvGrpSpPr>
                  <p:cNvPr id="956" name="Google Shape;956;p28"/>
                  <p:cNvGrpSpPr/>
                  <p:nvPr/>
                </p:nvGrpSpPr>
                <p:grpSpPr>
                  <a:xfrm>
                    <a:off x="3305183" y="2971595"/>
                    <a:ext cx="166690" cy="350998"/>
                    <a:chOff x="3305183" y="3146560"/>
                    <a:chExt cx="166690" cy="350998"/>
                  </a:xfrm>
                </p:grpSpPr>
                <p:sp>
                  <p:nvSpPr>
                    <p:cNvPr id="957" name="Google Shape;957;p2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8" name="Google Shape;958;p2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9" name="Google Shape;959;p2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60" name="Google Shape;960;p2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1" name="Google Shape;961;p2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2" name="Google Shape;962;p28"/>
            <p:cNvGrpSpPr/>
            <p:nvPr/>
          </p:nvGrpSpPr>
          <p:grpSpPr>
            <a:xfrm>
              <a:off x="8018879" y="-29"/>
              <a:ext cx="810166" cy="4470272"/>
              <a:chOff x="7824797" y="-1724181"/>
              <a:chExt cx="860597" cy="4748536"/>
            </a:xfrm>
          </p:grpSpPr>
          <p:grpSp>
            <p:nvGrpSpPr>
              <p:cNvPr id="963" name="Google Shape;963;p28"/>
              <p:cNvGrpSpPr/>
              <p:nvPr/>
            </p:nvGrpSpPr>
            <p:grpSpPr>
              <a:xfrm>
                <a:off x="7824797" y="1891930"/>
                <a:ext cx="860597" cy="1132425"/>
                <a:chOff x="764100" y="3623300"/>
                <a:chExt cx="1046700" cy="1046700"/>
              </a:xfrm>
            </p:grpSpPr>
            <p:sp>
              <p:nvSpPr>
                <p:cNvPr id="964" name="Google Shape;964;p28"/>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28"/>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66" name="Google Shape;966;p28"/>
              <p:cNvGrpSpPr/>
              <p:nvPr/>
            </p:nvGrpSpPr>
            <p:grpSpPr>
              <a:xfrm>
                <a:off x="8100550" y="-1724181"/>
                <a:ext cx="300376" cy="4529867"/>
                <a:chOff x="3792712" y="-322375"/>
                <a:chExt cx="274793" cy="4144055"/>
              </a:xfrm>
            </p:grpSpPr>
            <p:grpSp>
              <p:nvGrpSpPr>
                <p:cNvPr id="967" name="Google Shape;967;p28"/>
                <p:cNvGrpSpPr/>
                <p:nvPr/>
              </p:nvGrpSpPr>
              <p:grpSpPr>
                <a:xfrm>
                  <a:off x="3792712" y="-322375"/>
                  <a:ext cx="274793" cy="4144055"/>
                  <a:chOff x="3792712" y="-322375"/>
                  <a:chExt cx="274793" cy="4144055"/>
                </a:xfrm>
              </p:grpSpPr>
              <p:grpSp>
                <p:nvGrpSpPr>
                  <p:cNvPr id="968" name="Google Shape;968;p28"/>
                  <p:cNvGrpSpPr/>
                  <p:nvPr/>
                </p:nvGrpSpPr>
                <p:grpSpPr>
                  <a:xfrm>
                    <a:off x="3792712" y="2971595"/>
                    <a:ext cx="274793" cy="850085"/>
                    <a:chOff x="3792712" y="2879468"/>
                    <a:chExt cx="274793" cy="850085"/>
                  </a:xfrm>
                </p:grpSpPr>
                <p:sp>
                  <p:nvSpPr>
                    <p:cNvPr id="969" name="Google Shape;969;p2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70" name="Google Shape;970;p2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71" name="Google Shape;971;p2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72" name="Google Shape;972;p2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3" name="Google Shape;973;p2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5" name="Google Shape;975;p28"/>
            <p:cNvGrpSpPr/>
            <p:nvPr/>
          </p:nvGrpSpPr>
          <p:grpSpPr>
            <a:xfrm>
              <a:off x="7184797" y="-17"/>
              <a:ext cx="985363" cy="3905970"/>
              <a:chOff x="1192601" y="-1724180"/>
              <a:chExt cx="1046700" cy="4149108"/>
            </a:xfrm>
          </p:grpSpPr>
          <p:grpSp>
            <p:nvGrpSpPr>
              <p:cNvPr id="976" name="Google Shape;976;p28"/>
              <p:cNvGrpSpPr/>
              <p:nvPr/>
            </p:nvGrpSpPr>
            <p:grpSpPr>
              <a:xfrm>
                <a:off x="1192601" y="1378228"/>
                <a:ext cx="1046700" cy="1046700"/>
                <a:chOff x="764100" y="3623300"/>
                <a:chExt cx="1046700" cy="1046700"/>
              </a:xfrm>
            </p:grpSpPr>
            <p:sp>
              <p:nvSpPr>
                <p:cNvPr id="977" name="Google Shape;977;p28"/>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28"/>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79" name="Google Shape;979;p28"/>
              <p:cNvGrpSpPr/>
              <p:nvPr/>
            </p:nvGrpSpPr>
            <p:grpSpPr>
              <a:xfrm>
                <a:off x="1417979" y="-1724180"/>
                <a:ext cx="580390" cy="3855366"/>
                <a:chOff x="522260" y="372820"/>
                <a:chExt cx="530958" cy="3527002"/>
              </a:xfrm>
            </p:grpSpPr>
            <p:grpSp>
              <p:nvGrpSpPr>
                <p:cNvPr id="980" name="Google Shape;980;p28"/>
                <p:cNvGrpSpPr/>
                <p:nvPr/>
              </p:nvGrpSpPr>
              <p:grpSpPr>
                <a:xfrm>
                  <a:off x="522260" y="372820"/>
                  <a:ext cx="530958" cy="3527002"/>
                  <a:chOff x="522260" y="372820"/>
                  <a:chExt cx="530958" cy="3527002"/>
                </a:xfrm>
              </p:grpSpPr>
              <p:grpSp>
                <p:nvGrpSpPr>
                  <p:cNvPr id="981" name="Google Shape;981;p28"/>
                  <p:cNvGrpSpPr/>
                  <p:nvPr/>
                </p:nvGrpSpPr>
                <p:grpSpPr>
                  <a:xfrm>
                    <a:off x="522260" y="2971595"/>
                    <a:ext cx="530958" cy="928227"/>
                    <a:chOff x="522260" y="2971595"/>
                    <a:chExt cx="530958" cy="928227"/>
                  </a:xfrm>
                </p:grpSpPr>
                <p:sp>
                  <p:nvSpPr>
                    <p:cNvPr id="982" name="Google Shape;982;p2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3" name="Google Shape;983;p2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4" name="Google Shape;984;p2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5" name="Google Shape;985;p2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86" name="Google Shape;986;p2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7" name="Google Shape;987;p2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8" name="Google Shape;988;p28"/>
            <p:cNvGrpSpPr/>
            <p:nvPr/>
          </p:nvGrpSpPr>
          <p:grpSpPr>
            <a:xfrm>
              <a:off x="6196932" y="7"/>
              <a:ext cx="985363" cy="2629685"/>
              <a:chOff x="6010934" y="1"/>
              <a:chExt cx="1046700" cy="2793377"/>
            </a:xfrm>
          </p:grpSpPr>
          <p:grpSp>
            <p:nvGrpSpPr>
              <p:cNvPr id="989" name="Google Shape;989;p28"/>
              <p:cNvGrpSpPr/>
              <p:nvPr/>
            </p:nvGrpSpPr>
            <p:grpSpPr>
              <a:xfrm>
                <a:off x="6010934" y="1746678"/>
                <a:ext cx="1046700" cy="1046700"/>
                <a:chOff x="764100" y="3623300"/>
                <a:chExt cx="1046700" cy="1046700"/>
              </a:xfrm>
            </p:grpSpPr>
            <p:sp>
              <p:nvSpPr>
                <p:cNvPr id="990" name="Google Shape;990;p28"/>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28"/>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92" name="Google Shape;992;p28"/>
              <p:cNvGrpSpPr/>
              <p:nvPr/>
            </p:nvGrpSpPr>
            <p:grpSpPr>
              <a:xfrm>
                <a:off x="6308748" y="1"/>
                <a:ext cx="441786" cy="2571886"/>
                <a:chOff x="1121941" y="1609666"/>
                <a:chExt cx="404159" cy="2352837"/>
              </a:xfrm>
            </p:grpSpPr>
            <p:grpSp>
              <p:nvGrpSpPr>
                <p:cNvPr id="993" name="Google Shape;993;p28"/>
                <p:cNvGrpSpPr/>
                <p:nvPr/>
              </p:nvGrpSpPr>
              <p:grpSpPr>
                <a:xfrm>
                  <a:off x="1121941" y="1609666"/>
                  <a:ext cx="404159" cy="2352837"/>
                  <a:chOff x="1121941" y="1609666"/>
                  <a:chExt cx="404159" cy="2352837"/>
                </a:xfrm>
              </p:grpSpPr>
              <p:grpSp>
                <p:nvGrpSpPr>
                  <p:cNvPr id="994" name="Google Shape;994;p28"/>
                  <p:cNvGrpSpPr/>
                  <p:nvPr/>
                </p:nvGrpSpPr>
                <p:grpSpPr>
                  <a:xfrm>
                    <a:off x="1121941" y="2971595"/>
                    <a:ext cx="404159" cy="990908"/>
                    <a:chOff x="1121941" y="2969319"/>
                    <a:chExt cx="404159" cy="990908"/>
                  </a:xfrm>
                </p:grpSpPr>
                <p:sp>
                  <p:nvSpPr>
                    <p:cNvPr id="995" name="Google Shape;995;p2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6" name="Google Shape;996;p2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7" name="Google Shape;997;p2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8" name="Google Shape;998;p2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99" name="Google Shape;999;p2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0" name="Google Shape;1000;p2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4" name="Google Shape;1004;p28"/>
            <p:cNvGrpSpPr/>
            <p:nvPr/>
          </p:nvGrpSpPr>
          <p:grpSpPr>
            <a:xfrm>
              <a:off x="7192740" y="3730346"/>
              <a:ext cx="148551" cy="170121"/>
              <a:chOff x="3462796" y="2555878"/>
              <a:chExt cx="157798" cy="180711"/>
            </a:xfrm>
          </p:grpSpPr>
          <p:sp>
            <p:nvSpPr>
              <p:cNvPr id="1005" name="Google Shape;1005;p2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6" name="Google Shape;1006;p2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7" name="Google Shape;1007;p2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8" name="Google Shape;1008;p2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9" name="Google Shape;1009;p2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0" name="Google Shape;1010;p2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1"/>
        <p:cNvGrpSpPr/>
        <p:nvPr/>
      </p:nvGrpSpPr>
      <p:grpSpPr>
        <a:xfrm>
          <a:off x="0" y="0"/>
          <a:ext cx="0" cy="0"/>
          <a:chOff x="0" y="0"/>
          <a:chExt cx="0" cy="0"/>
        </a:xfrm>
      </p:grpSpPr>
      <p:sp>
        <p:nvSpPr>
          <p:cNvPr id="1012" name="Google Shape;1012;p29"/>
          <p:cNvSpPr txBox="1">
            <a:spLocks noGrp="1"/>
          </p:cNvSpPr>
          <p:nvPr>
            <p:ph type="body" idx="1"/>
          </p:nvPr>
        </p:nvSpPr>
        <p:spPr>
          <a:xfrm>
            <a:off x="855300" y="4591175"/>
            <a:ext cx="7433400" cy="334800"/>
          </a:xfrm>
          <a:prstGeom prst="rect">
            <a:avLst/>
          </a:prstGeom>
          <a:noFill/>
          <a:ln>
            <a:noFill/>
          </a:ln>
        </p:spPr>
        <p:txBody>
          <a:bodyPr spcFirstLastPara="1" wrap="square" lIns="0" tIns="0" rIns="0" bIns="0" anchor="t" anchorCtr="0">
            <a:noAutofit/>
          </a:bodyPr>
          <a:lstStyle>
            <a:lvl1pPr marL="457200" lvl="0" indent="-228600" algn="ctr" rtl="0">
              <a:lnSpc>
                <a:spcPct val="115000"/>
              </a:lnSpc>
              <a:spcBef>
                <a:spcPts val="0"/>
              </a:spcBef>
              <a:spcAft>
                <a:spcPts val="800"/>
              </a:spcAft>
              <a:buClr>
                <a:schemeClr val="accent1"/>
              </a:buClr>
              <a:buSzPts val="1800"/>
              <a:buNone/>
              <a:defRPr sz="1800">
                <a:solidFill>
                  <a:schemeClr val="accent1"/>
                </a:solidFill>
              </a:defRPr>
            </a:lvl1pPr>
          </a:lstStyle>
          <a:p>
            <a:endParaRPr/>
          </a:p>
        </p:txBody>
      </p:sp>
      <p:sp>
        <p:nvSpPr>
          <p:cNvPr id="1013" name="Google Shape;1013;p29"/>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1014" name="Google Shape;1014;p29"/>
          <p:cNvGrpSpPr/>
          <p:nvPr/>
        </p:nvGrpSpPr>
        <p:grpSpPr>
          <a:xfrm>
            <a:off x="2123899" y="-3"/>
            <a:ext cx="248884" cy="1079826"/>
            <a:chOff x="6176324" y="1765810"/>
            <a:chExt cx="466512" cy="2024421"/>
          </a:xfrm>
        </p:grpSpPr>
        <p:sp>
          <p:nvSpPr>
            <p:cNvPr id="1015" name="Google Shape;1015;p2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6" name="Google Shape;1016;p29"/>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17" name="Google Shape;1017;p29"/>
          <p:cNvGrpSpPr/>
          <p:nvPr/>
        </p:nvGrpSpPr>
        <p:grpSpPr>
          <a:xfrm>
            <a:off x="6105619" y="-5"/>
            <a:ext cx="314981" cy="715683"/>
            <a:chOff x="4897958" y="2723139"/>
            <a:chExt cx="514087" cy="1168081"/>
          </a:xfrm>
        </p:grpSpPr>
        <p:sp>
          <p:nvSpPr>
            <p:cNvPr id="1018" name="Google Shape;1018;p29"/>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9" name="Google Shape;1019;p29"/>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20" name="Google Shape;1020;p29"/>
          <p:cNvGrpSpPr/>
          <p:nvPr/>
        </p:nvGrpSpPr>
        <p:grpSpPr>
          <a:xfrm>
            <a:off x="3821574" y="-6"/>
            <a:ext cx="248873" cy="666692"/>
            <a:chOff x="5578966" y="2874382"/>
            <a:chExt cx="406190" cy="1088121"/>
          </a:xfrm>
        </p:grpSpPr>
        <p:sp>
          <p:nvSpPr>
            <p:cNvPr id="1021" name="Google Shape;1021;p29"/>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2" name="Google Shape;1022;p29"/>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23" name="Google Shape;1023;p29"/>
          <p:cNvGrpSpPr/>
          <p:nvPr/>
        </p:nvGrpSpPr>
        <p:grpSpPr>
          <a:xfrm>
            <a:off x="4797693" y="-1"/>
            <a:ext cx="285832" cy="1167629"/>
            <a:chOff x="6176324" y="1884520"/>
            <a:chExt cx="466512" cy="1905711"/>
          </a:xfrm>
        </p:grpSpPr>
        <p:sp>
          <p:nvSpPr>
            <p:cNvPr id="1024" name="Google Shape;1024;p2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5" name="Google Shape;1025;p29"/>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26" name="Google Shape;1026;p29"/>
          <p:cNvGrpSpPr/>
          <p:nvPr/>
        </p:nvGrpSpPr>
        <p:grpSpPr>
          <a:xfrm>
            <a:off x="2497922" y="-1"/>
            <a:ext cx="291985" cy="626860"/>
            <a:chOff x="6798998" y="2578195"/>
            <a:chExt cx="476555" cy="1023111"/>
          </a:xfrm>
        </p:grpSpPr>
        <p:sp>
          <p:nvSpPr>
            <p:cNvPr id="1027" name="Google Shape;1027;p29"/>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8" name="Google Shape;1028;p29"/>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29" name="Google Shape;1029;p29"/>
          <p:cNvGrpSpPr/>
          <p:nvPr/>
        </p:nvGrpSpPr>
        <p:grpSpPr>
          <a:xfrm>
            <a:off x="6996814" y="1"/>
            <a:ext cx="104448" cy="835379"/>
            <a:chOff x="7576714" y="1965553"/>
            <a:chExt cx="170472" cy="1363439"/>
          </a:xfrm>
        </p:grpSpPr>
        <p:sp>
          <p:nvSpPr>
            <p:cNvPr id="1030" name="Google Shape;1030;p29"/>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1" name="Google Shape;1031;p29"/>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2" name="Google Shape;1032;p29"/>
          <p:cNvGrpSpPr/>
          <p:nvPr/>
        </p:nvGrpSpPr>
        <p:grpSpPr>
          <a:xfrm>
            <a:off x="3185960" y="-4"/>
            <a:ext cx="176687" cy="1310262"/>
            <a:chOff x="7883572" y="1683399"/>
            <a:chExt cx="288375" cy="2138505"/>
          </a:xfrm>
        </p:grpSpPr>
        <p:sp>
          <p:nvSpPr>
            <p:cNvPr id="1033" name="Google Shape;1033;p29"/>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4" name="Google Shape;1034;p29"/>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5" name="Google Shape;1035;p29"/>
          <p:cNvGrpSpPr/>
          <p:nvPr/>
        </p:nvGrpSpPr>
        <p:grpSpPr>
          <a:xfrm>
            <a:off x="2478539" y="103441"/>
            <a:ext cx="96683" cy="110722"/>
            <a:chOff x="3462796" y="2555878"/>
            <a:chExt cx="157798" cy="180711"/>
          </a:xfrm>
        </p:grpSpPr>
        <p:sp>
          <p:nvSpPr>
            <p:cNvPr id="1036" name="Google Shape;1036;p2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7" name="Google Shape;1037;p2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8" name="Google Shape;1038;p2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9" name="Google Shape;1039;p2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0" name="Google Shape;1040;p2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1" name="Google Shape;1041;p2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42" name="Google Shape;1042;p29"/>
          <p:cNvGrpSpPr/>
          <p:nvPr/>
        </p:nvGrpSpPr>
        <p:grpSpPr>
          <a:xfrm>
            <a:off x="4244237" y="715675"/>
            <a:ext cx="110534" cy="116447"/>
            <a:chOff x="3770248" y="2527300"/>
            <a:chExt cx="180404" cy="190055"/>
          </a:xfrm>
        </p:grpSpPr>
        <p:sp>
          <p:nvSpPr>
            <p:cNvPr id="1043" name="Google Shape;1043;p2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4" name="Google Shape;1044;p2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5" name="Google Shape;1045;p2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6" name="Google Shape;1046;p2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47" name="Google Shape;1047;p29"/>
          <p:cNvGrpSpPr/>
          <p:nvPr/>
        </p:nvGrpSpPr>
        <p:grpSpPr>
          <a:xfrm>
            <a:off x="6547065" y="29478"/>
            <a:ext cx="131398" cy="150478"/>
            <a:chOff x="3462796" y="2555878"/>
            <a:chExt cx="157798" cy="180711"/>
          </a:xfrm>
        </p:grpSpPr>
        <p:sp>
          <p:nvSpPr>
            <p:cNvPr id="1048" name="Google Shape;1048;p2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9" name="Google Shape;1049;p2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0" name="Google Shape;1050;p2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1" name="Google Shape;1051;p2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2" name="Google Shape;1052;p2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3" name="Google Shape;1053;p2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54" name="Google Shape;1054;p29"/>
          <p:cNvGrpSpPr/>
          <p:nvPr/>
        </p:nvGrpSpPr>
        <p:grpSpPr>
          <a:xfrm>
            <a:off x="5436620" y="1013077"/>
            <a:ext cx="150222" cy="158259"/>
            <a:chOff x="3770248" y="2527300"/>
            <a:chExt cx="180404" cy="190055"/>
          </a:xfrm>
        </p:grpSpPr>
        <p:sp>
          <p:nvSpPr>
            <p:cNvPr id="1055" name="Google Shape;1055;p2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6" name="Google Shape;1056;p2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7" name="Google Shape;1057;p2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8" name="Google Shape;1058;p2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59" name="Google Shape;1059;p29"/>
          <p:cNvGrpSpPr/>
          <p:nvPr/>
        </p:nvGrpSpPr>
        <p:grpSpPr>
          <a:xfrm rot="5400000">
            <a:off x="5283010" y="299043"/>
            <a:ext cx="131398" cy="150460"/>
            <a:chOff x="3462796" y="2555878"/>
            <a:chExt cx="157798" cy="180711"/>
          </a:xfrm>
        </p:grpSpPr>
        <p:sp>
          <p:nvSpPr>
            <p:cNvPr id="1060" name="Google Shape;1060;p2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1" name="Google Shape;1061;p2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2" name="Google Shape;1062;p2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3" name="Google Shape;1063;p2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4" name="Google Shape;1064;p2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5" name="Google Shape;1065;p2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66" name="Google Shape;1066;p29"/>
          <p:cNvGrpSpPr/>
          <p:nvPr/>
        </p:nvGrpSpPr>
        <p:grpSpPr>
          <a:xfrm>
            <a:off x="2111389" y="797087"/>
            <a:ext cx="110534" cy="116447"/>
            <a:chOff x="3770248" y="2527300"/>
            <a:chExt cx="180404" cy="190055"/>
          </a:xfrm>
        </p:grpSpPr>
        <p:sp>
          <p:nvSpPr>
            <p:cNvPr id="1067" name="Google Shape;1067;p2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8" name="Google Shape;1068;p2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9" name="Google Shape;1069;p2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0" name="Google Shape;1070;p2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71" name="Google Shape;1071;p29"/>
          <p:cNvGrpSpPr/>
          <p:nvPr/>
        </p:nvGrpSpPr>
        <p:grpSpPr>
          <a:xfrm rot="-2700000">
            <a:off x="7021574" y="1207754"/>
            <a:ext cx="110522" cy="116435"/>
            <a:chOff x="3770248" y="2527300"/>
            <a:chExt cx="180404" cy="190055"/>
          </a:xfrm>
        </p:grpSpPr>
        <p:sp>
          <p:nvSpPr>
            <p:cNvPr id="1072" name="Google Shape;1072;p2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3" name="Google Shape;1073;p2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4" name="Google Shape;1074;p2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5" name="Google Shape;1075;p2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76" name="Google Shape;1076;p29"/>
          <p:cNvGrpSpPr/>
          <p:nvPr/>
        </p:nvGrpSpPr>
        <p:grpSpPr>
          <a:xfrm>
            <a:off x="3301930" y="-2"/>
            <a:ext cx="641313" cy="1441454"/>
            <a:chOff x="2484475" y="746199"/>
            <a:chExt cx="1046700" cy="2352626"/>
          </a:xfrm>
        </p:grpSpPr>
        <p:sp>
          <p:nvSpPr>
            <p:cNvPr id="1077" name="Google Shape;1077;p29"/>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29"/>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9" name="Google Shape;1079;p29"/>
            <p:cNvGrpSpPr/>
            <p:nvPr/>
          </p:nvGrpSpPr>
          <p:grpSpPr>
            <a:xfrm>
              <a:off x="2769704" y="746199"/>
              <a:ext cx="510180" cy="2066757"/>
              <a:chOff x="1818382" y="1899501"/>
              <a:chExt cx="466728" cy="1890730"/>
            </a:xfrm>
          </p:grpSpPr>
          <p:grpSp>
            <p:nvGrpSpPr>
              <p:cNvPr id="1080" name="Google Shape;1080;p29"/>
              <p:cNvGrpSpPr/>
              <p:nvPr/>
            </p:nvGrpSpPr>
            <p:grpSpPr>
              <a:xfrm>
                <a:off x="1818382" y="2971595"/>
                <a:ext cx="466728" cy="818636"/>
                <a:chOff x="1818382" y="2942618"/>
                <a:chExt cx="466728" cy="818636"/>
              </a:xfrm>
            </p:grpSpPr>
            <p:sp>
              <p:nvSpPr>
                <p:cNvPr id="1081" name="Google Shape;1081;p29"/>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2" name="Google Shape;1082;p29"/>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3" name="Google Shape;1083;p29"/>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084" name="Google Shape;1084;p29"/>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5" name="Google Shape;1085;p29"/>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29"/>
          <p:cNvGrpSpPr/>
          <p:nvPr/>
        </p:nvGrpSpPr>
        <p:grpSpPr>
          <a:xfrm>
            <a:off x="4207128" y="0"/>
            <a:ext cx="554672" cy="791531"/>
            <a:chOff x="3961868" y="621835"/>
            <a:chExt cx="905291" cy="1291874"/>
          </a:xfrm>
        </p:grpSpPr>
        <p:grpSp>
          <p:nvGrpSpPr>
            <p:cNvPr id="1087" name="Google Shape;1087;p29"/>
            <p:cNvGrpSpPr/>
            <p:nvPr/>
          </p:nvGrpSpPr>
          <p:grpSpPr>
            <a:xfrm>
              <a:off x="3961868" y="1008418"/>
              <a:ext cx="905291" cy="905291"/>
              <a:chOff x="764100" y="3623300"/>
              <a:chExt cx="1046700" cy="1046700"/>
            </a:xfrm>
          </p:grpSpPr>
          <p:sp>
            <p:nvSpPr>
              <p:cNvPr id="1088" name="Google Shape;1088;p29"/>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29"/>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0" name="Google Shape;1090;p29"/>
            <p:cNvGrpSpPr/>
            <p:nvPr/>
          </p:nvGrpSpPr>
          <p:grpSpPr>
            <a:xfrm>
              <a:off x="4155317" y="621835"/>
              <a:ext cx="522826" cy="1099261"/>
              <a:chOff x="2447534" y="2604168"/>
              <a:chExt cx="478297" cy="1005636"/>
            </a:xfrm>
          </p:grpSpPr>
          <p:grpSp>
            <p:nvGrpSpPr>
              <p:cNvPr id="1091" name="Google Shape;1091;p29"/>
              <p:cNvGrpSpPr/>
              <p:nvPr/>
            </p:nvGrpSpPr>
            <p:grpSpPr>
              <a:xfrm>
                <a:off x="2447534" y="2604168"/>
                <a:ext cx="478297" cy="1005636"/>
                <a:chOff x="2447534" y="2604168"/>
                <a:chExt cx="478297" cy="1005636"/>
              </a:xfrm>
            </p:grpSpPr>
            <p:grpSp>
              <p:nvGrpSpPr>
                <p:cNvPr id="1092" name="Google Shape;1092;p29"/>
                <p:cNvGrpSpPr/>
                <p:nvPr/>
              </p:nvGrpSpPr>
              <p:grpSpPr>
                <a:xfrm>
                  <a:off x="2447534" y="2971595"/>
                  <a:ext cx="478297" cy="638209"/>
                  <a:chOff x="2447534" y="3081786"/>
                  <a:chExt cx="478297" cy="638209"/>
                </a:xfrm>
              </p:grpSpPr>
              <p:sp>
                <p:nvSpPr>
                  <p:cNvPr id="1093" name="Google Shape;1093;p29"/>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4" name="Google Shape;1094;p29"/>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5" name="Google Shape;1095;p29"/>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096" name="Google Shape;1096;p29"/>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7" name="Google Shape;1097;p29"/>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9"/>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9" name="Google Shape;1099;p29"/>
          <p:cNvGrpSpPr/>
          <p:nvPr/>
        </p:nvGrpSpPr>
        <p:grpSpPr>
          <a:xfrm>
            <a:off x="4962191" y="-10"/>
            <a:ext cx="320336" cy="486567"/>
            <a:chOff x="5194218" y="621819"/>
            <a:chExt cx="522827" cy="794136"/>
          </a:xfrm>
        </p:grpSpPr>
        <p:grpSp>
          <p:nvGrpSpPr>
            <p:cNvPr id="1100" name="Google Shape;1100;p29"/>
            <p:cNvGrpSpPr/>
            <p:nvPr/>
          </p:nvGrpSpPr>
          <p:grpSpPr>
            <a:xfrm>
              <a:off x="5194218" y="893128"/>
              <a:ext cx="522827" cy="522827"/>
              <a:chOff x="764100" y="3623300"/>
              <a:chExt cx="1046700" cy="1046700"/>
            </a:xfrm>
          </p:grpSpPr>
          <p:sp>
            <p:nvSpPr>
              <p:cNvPr id="1101" name="Google Shape;1101;p29"/>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29"/>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3" name="Google Shape;1103;p29"/>
            <p:cNvGrpSpPr/>
            <p:nvPr/>
          </p:nvGrpSpPr>
          <p:grpSpPr>
            <a:xfrm>
              <a:off x="5371918" y="621819"/>
              <a:ext cx="182209" cy="655932"/>
              <a:chOff x="3305183" y="2722527"/>
              <a:chExt cx="166690" cy="600066"/>
            </a:xfrm>
          </p:grpSpPr>
          <p:grpSp>
            <p:nvGrpSpPr>
              <p:cNvPr id="1104" name="Google Shape;1104;p29"/>
              <p:cNvGrpSpPr/>
              <p:nvPr/>
            </p:nvGrpSpPr>
            <p:grpSpPr>
              <a:xfrm>
                <a:off x="3305183" y="2722527"/>
                <a:ext cx="166690" cy="600066"/>
                <a:chOff x="3305183" y="2722527"/>
                <a:chExt cx="166690" cy="600066"/>
              </a:xfrm>
            </p:grpSpPr>
            <p:grpSp>
              <p:nvGrpSpPr>
                <p:cNvPr id="1105" name="Google Shape;1105;p29"/>
                <p:cNvGrpSpPr/>
                <p:nvPr/>
              </p:nvGrpSpPr>
              <p:grpSpPr>
                <a:xfrm>
                  <a:off x="3305183" y="2971595"/>
                  <a:ext cx="166690" cy="350998"/>
                  <a:chOff x="3305183" y="3146560"/>
                  <a:chExt cx="166690" cy="350998"/>
                </a:xfrm>
              </p:grpSpPr>
              <p:sp>
                <p:nvSpPr>
                  <p:cNvPr id="1106" name="Google Shape;1106;p2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7" name="Google Shape;1107;p2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8" name="Google Shape;1108;p2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09" name="Google Shape;1109;p29"/>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0" name="Google Shape;1110;p2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1" name="Google Shape;1111;p29"/>
          <p:cNvGrpSpPr/>
          <p:nvPr/>
        </p:nvGrpSpPr>
        <p:grpSpPr>
          <a:xfrm>
            <a:off x="6573943" y="2"/>
            <a:ext cx="527288" cy="1319623"/>
            <a:chOff x="7824797" y="870572"/>
            <a:chExt cx="860597" cy="2153783"/>
          </a:xfrm>
        </p:grpSpPr>
        <p:grpSp>
          <p:nvGrpSpPr>
            <p:cNvPr id="1112" name="Google Shape;1112;p29"/>
            <p:cNvGrpSpPr/>
            <p:nvPr/>
          </p:nvGrpSpPr>
          <p:grpSpPr>
            <a:xfrm>
              <a:off x="7824797" y="1891930"/>
              <a:ext cx="860597" cy="1132425"/>
              <a:chOff x="764100" y="3623300"/>
              <a:chExt cx="1046700" cy="1046700"/>
            </a:xfrm>
          </p:grpSpPr>
          <p:sp>
            <p:nvSpPr>
              <p:cNvPr id="1113" name="Google Shape;1113;p29"/>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29"/>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5" name="Google Shape;1115;p29"/>
            <p:cNvGrpSpPr/>
            <p:nvPr/>
          </p:nvGrpSpPr>
          <p:grpSpPr>
            <a:xfrm>
              <a:off x="8100550" y="870572"/>
              <a:ext cx="300376" cy="1935114"/>
              <a:chOff x="3792712" y="2051381"/>
              <a:chExt cx="274793" cy="1770299"/>
            </a:xfrm>
          </p:grpSpPr>
          <p:grpSp>
            <p:nvGrpSpPr>
              <p:cNvPr id="1116" name="Google Shape;1116;p29"/>
              <p:cNvGrpSpPr/>
              <p:nvPr/>
            </p:nvGrpSpPr>
            <p:grpSpPr>
              <a:xfrm>
                <a:off x="3792712" y="2051381"/>
                <a:ext cx="274793" cy="1770299"/>
                <a:chOff x="3792712" y="2051381"/>
                <a:chExt cx="274793" cy="1770299"/>
              </a:xfrm>
            </p:grpSpPr>
            <p:grpSp>
              <p:nvGrpSpPr>
                <p:cNvPr id="1117" name="Google Shape;1117;p29"/>
                <p:cNvGrpSpPr/>
                <p:nvPr/>
              </p:nvGrpSpPr>
              <p:grpSpPr>
                <a:xfrm>
                  <a:off x="3792712" y="2971595"/>
                  <a:ext cx="274793" cy="850085"/>
                  <a:chOff x="3792712" y="2879468"/>
                  <a:chExt cx="274793" cy="850085"/>
                </a:xfrm>
              </p:grpSpPr>
              <p:sp>
                <p:nvSpPr>
                  <p:cNvPr id="1118" name="Google Shape;1118;p29"/>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9" name="Google Shape;1119;p29"/>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0" name="Google Shape;1120;p29"/>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21" name="Google Shape;1121;p29"/>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22" name="Google Shape;1122;p29"/>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9"/>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4" name="Google Shape;1124;p29"/>
          <p:cNvGrpSpPr/>
          <p:nvPr/>
        </p:nvGrpSpPr>
        <p:grpSpPr>
          <a:xfrm>
            <a:off x="2510399" y="7"/>
            <a:ext cx="641313" cy="1028549"/>
            <a:chOff x="1192601" y="746213"/>
            <a:chExt cx="1046700" cy="1678715"/>
          </a:xfrm>
        </p:grpSpPr>
        <p:grpSp>
          <p:nvGrpSpPr>
            <p:cNvPr id="1125" name="Google Shape;1125;p29"/>
            <p:cNvGrpSpPr/>
            <p:nvPr/>
          </p:nvGrpSpPr>
          <p:grpSpPr>
            <a:xfrm>
              <a:off x="1192601" y="1378228"/>
              <a:ext cx="1046700" cy="1046700"/>
              <a:chOff x="764100" y="3623300"/>
              <a:chExt cx="1046700" cy="1046700"/>
            </a:xfrm>
          </p:grpSpPr>
          <p:sp>
            <p:nvSpPr>
              <p:cNvPr id="1126" name="Google Shape;1126;p29"/>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29"/>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28" name="Google Shape;1128;p29"/>
            <p:cNvGrpSpPr/>
            <p:nvPr/>
          </p:nvGrpSpPr>
          <p:grpSpPr>
            <a:xfrm>
              <a:off x="1417979" y="746213"/>
              <a:ext cx="580390" cy="1384973"/>
              <a:chOff x="522260" y="2632808"/>
              <a:chExt cx="530958" cy="1267014"/>
            </a:xfrm>
          </p:grpSpPr>
          <p:grpSp>
            <p:nvGrpSpPr>
              <p:cNvPr id="1129" name="Google Shape;1129;p29"/>
              <p:cNvGrpSpPr/>
              <p:nvPr/>
            </p:nvGrpSpPr>
            <p:grpSpPr>
              <a:xfrm>
                <a:off x="522260" y="2632808"/>
                <a:ext cx="530958" cy="1267014"/>
                <a:chOff x="522260" y="2632808"/>
                <a:chExt cx="530958" cy="1267014"/>
              </a:xfrm>
            </p:grpSpPr>
            <p:grpSp>
              <p:nvGrpSpPr>
                <p:cNvPr id="1130" name="Google Shape;1130;p29"/>
                <p:cNvGrpSpPr/>
                <p:nvPr/>
              </p:nvGrpSpPr>
              <p:grpSpPr>
                <a:xfrm>
                  <a:off x="522260" y="2971595"/>
                  <a:ext cx="530958" cy="928227"/>
                  <a:chOff x="522260" y="2971595"/>
                  <a:chExt cx="530958" cy="928227"/>
                </a:xfrm>
              </p:grpSpPr>
              <p:sp>
                <p:nvSpPr>
                  <p:cNvPr id="1131" name="Google Shape;1131;p29"/>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2" name="Google Shape;1132;p29"/>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3" name="Google Shape;1133;p29"/>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4" name="Google Shape;1134;p29"/>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35" name="Google Shape;1135;p29"/>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36" name="Google Shape;1136;p29"/>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7" name="Google Shape;1137;p29"/>
          <p:cNvGrpSpPr/>
          <p:nvPr/>
        </p:nvGrpSpPr>
        <p:grpSpPr>
          <a:xfrm>
            <a:off x="5462592" y="6"/>
            <a:ext cx="641313" cy="1178098"/>
            <a:chOff x="6010934" y="870580"/>
            <a:chExt cx="1046700" cy="1922798"/>
          </a:xfrm>
        </p:grpSpPr>
        <p:grpSp>
          <p:nvGrpSpPr>
            <p:cNvPr id="1138" name="Google Shape;1138;p29"/>
            <p:cNvGrpSpPr/>
            <p:nvPr/>
          </p:nvGrpSpPr>
          <p:grpSpPr>
            <a:xfrm>
              <a:off x="6010934" y="1746678"/>
              <a:ext cx="1046700" cy="1046700"/>
              <a:chOff x="764100" y="3623300"/>
              <a:chExt cx="1046700" cy="1046700"/>
            </a:xfrm>
          </p:grpSpPr>
          <p:sp>
            <p:nvSpPr>
              <p:cNvPr id="1139" name="Google Shape;1139;p29"/>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29"/>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41" name="Google Shape;1141;p29"/>
            <p:cNvGrpSpPr/>
            <p:nvPr/>
          </p:nvGrpSpPr>
          <p:grpSpPr>
            <a:xfrm>
              <a:off x="6308748" y="870580"/>
              <a:ext cx="441786" cy="1701306"/>
              <a:chOff x="1121941" y="2406098"/>
              <a:chExt cx="404159" cy="1556405"/>
            </a:xfrm>
          </p:grpSpPr>
          <p:grpSp>
            <p:nvGrpSpPr>
              <p:cNvPr id="1142" name="Google Shape;1142;p29"/>
              <p:cNvGrpSpPr/>
              <p:nvPr/>
            </p:nvGrpSpPr>
            <p:grpSpPr>
              <a:xfrm>
                <a:off x="1121941" y="2406098"/>
                <a:ext cx="404159" cy="1556405"/>
                <a:chOff x="1121941" y="2406098"/>
                <a:chExt cx="404159" cy="1556405"/>
              </a:xfrm>
            </p:grpSpPr>
            <p:grpSp>
              <p:nvGrpSpPr>
                <p:cNvPr id="1143" name="Google Shape;1143;p29"/>
                <p:cNvGrpSpPr/>
                <p:nvPr/>
              </p:nvGrpSpPr>
              <p:grpSpPr>
                <a:xfrm>
                  <a:off x="1121941" y="2971595"/>
                  <a:ext cx="404159" cy="990908"/>
                  <a:chOff x="1121941" y="2969319"/>
                  <a:chExt cx="404159" cy="990908"/>
                </a:xfrm>
              </p:grpSpPr>
              <p:sp>
                <p:nvSpPr>
                  <p:cNvPr id="1144" name="Google Shape;1144;p29"/>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5" name="Google Shape;1145;p29"/>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6" name="Google Shape;1146;p29"/>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7" name="Google Shape;1147;p29"/>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48" name="Google Shape;1148;p29"/>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9" name="Google Shape;1149;p29"/>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9"/>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9"/>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9"/>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3" name="Google Shape;1153;p29"/>
          <p:cNvGrpSpPr/>
          <p:nvPr/>
        </p:nvGrpSpPr>
        <p:grpSpPr>
          <a:xfrm>
            <a:off x="2221896" y="1"/>
            <a:ext cx="320336" cy="1232123"/>
            <a:chOff x="721731" y="746203"/>
            <a:chExt cx="522827" cy="2010973"/>
          </a:xfrm>
        </p:grpSpPr>
        <p:grpSp>
          <p:nvGrpSpPr>
            <p:cNvPr id="1154" name="Google Shape;1154;p29"/>
            <p:cNvGrpSpPr/>
            <p:nvPr/>
          </p:nvGrpSpPr>
          <p:grpSpPr>
            <a:xfrm>
              <a:off x="721731" y="2234350"/>
              <a:ext cx="522827" cy="522827"/>
              <a:chOff x="764100" y="3623300"/>
              <a:chExt cx="1046700" cy="1046700"/>
            </a:xfrm>
          </p:grpSpPr>
          <p:sp>
            <p:nvSpPr>
              <p:cNvPr id="1155" name="Google Shape;1155;p29"/>
              <p:cNvSpPr/>
              <p:nvPr/>
            </p:nvSpPr>
            <p:spPr>
              <a:xfrm>
                <a:off x="764100" y="3623300"/>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29"/>
              <p:cNvSpPr/>
              <p:nvPr/>
            </p:nvSpPr>
            <p:spPr>
              <a:xfrm>
                <a:off x="922769" y="3781968"/>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57" name="Google Shape;1157;p29"/>
            <p:cNvGrpSpPr/>
            <p:nvPr/>
          </p:nvGrpSpPr>
          <p:grpSpPr>
            <a:xfrm>
              <a:off x="892050" y="746203"/>
              <a:ext cx="182209" cy="1869992"/>
              <a:chOff x="3305183" y="1611869"/>
              <a:chExt cx="166690" cy="1710724"/>
            </a:xfrm>
          </p:grpSpPr>
          <p:grpSp>
            <p:nvGrpSpPr>
              <p:cNvPr id="1158" name="Google Shape;1158;p29"/>
              <p:cNvGrpSpPr/>
              <p:nvPr/>
            </p:nvGrpSpPr>
            <p:grpSpPr>
              <a:xfrm>
                <a:off x="3305183" y="1611869"/>
                <a:ext cx="166690" cy="1710724"/>
                <a:chOff x="3305183" y="1611869"/>
                <a:chExt cx="166690" cy="1710724"/>
              </a:xfrm>
            </p:grpSpPr>
            <p:grpSp>
              <p:nvGrpSpPr>
                <p:cNvPr id="1159" name="Google Shape;1159;p29"/>
                <p:cNvGrpSpPr/>
                <p:nvPr/>
              </p:nvGrpSpPr>
              <p:grpSpPr>
                <a:xfrm>
                  <a:off x="3305183" y="2971595"/>
                  <a:ext cx="166690" cy="350998"/>
                  <a:chOff x="3305183" y="3146560"/>
                  <a:chExt cx="166690" cy="350998"/>
                </a:xfrm>
              </p:grpSpPr>
              <p:sp>
                <p:nvSpPr>
                  <p:cNvPr id="1160" name="Google Shape;1160;p2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1" name="Google Shape;1161;p2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2" name="Google Shape;1162;p2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63" name="Google Shape;1163;p29"/>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4" name="Google Shape;1164;p2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5"/>
        <p:cNvGrpSpPr/>
        <p:nvPr/>
      </p:nvGrpSpPr>
      <p:grpSpPr>
        <a:xfrm>
          <a:off x="0" y="0"/>
          <a:ext cx="0" cy="0"/>
          <a:chOff x="0" y="0"/>
          <a:chExt cx="0" cy="0"/>
        </a:xfrm>
      </p:grpSpPr>
      <p:sp>
        <p:nvSpPr>
          <p:cNvPr id="1166" name="Google Shape;1166;p30"/>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1167" name="Google Shape;1167;p30"/>
          <p:cNvGrpSpPr/>
          <p:nvPr/>
        </p:nvGrpSpPr>
        <p:grpSpPr>
          <a:xfrm>
            <a:off x="6800135" y="-29"/>
            <a:ext cx="2382300" cy="4610467"/>
            <a:chOff x="6800135" y="-29"/>
            <a:chExt cx="2382300" cy="4610467"/>
          </a:xfrm>
        </p:grpSpPr>
        <p:grpSp>
          <p:nvGrpSpPr>
            <p:cNvPr id="1168" name="Google Shape;1168;p30"/>
            <p:cNvGrpSpPr/>
            <p:nvPr/>
          </p:nvGrpSpPr>
          <p:grpSpPr>
            <a:xfrm>
              <a:off x="7737774" y="-17"/>
              <a:ext cx="448629" cy="4610455"/>
              <a:chOff x="6798998" y="-1296139"/>
              <a:chExt cx="476555" cy="4897445"/>
            </a:xfrm>
          </p:grpSpPr>
          <p:sp>
            <p:nvSpPr>
              <p:cNvPr id="1169" name="Google Shape;1169;p3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0" name="Google Shape;1170;p3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71" name="Google Shape;1171;p30"/>
            <p:cNvGrpSpPr/>
            <p:nvPr/>
          </p:nvGrpSpPr>
          <p:grpSpPr>
            <a:xfrm>
              <a:off x="8636880" y="46"/>
              <a:ext cx="382387" cy="1450044"/>
              <a:chOff x="5578966" y="2422197"/>
              <a:chExt cx="406190" cy="1540306"/>
            </a:xfrm>
          </p:grpSpPr>
          <p:sp>
            <p:nvSpPr>
              <p:cNvPr id="1172" name="Google Shape;1172;p3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3" name="Google Shape;1173;p3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74" name="Google Shape;1174;p30"/>
            <p:cNvGrpSpPr/>
            <p:nvPr/>
          </p:nvGrpSpPr>
          <p:grpSpPr>
            <a:xfrm>
              <a:off x="8035390" y="23"/>
              <a:ext cx="439174" cy="2683137"/>
              <a:chOff x="6176324" y="940075"/>
              <a:chExt cx="466512" cy="2850156"/>
            </a:xfrm>
          </p:grpSpPr>
          <p:sp>
            <p:nvSpPr>
              <p:cNvPr id="1175" name="Google Shape;1175;p3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6" name="Google Shape;1176;p3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77" name="Google Shape;1177;p30"/>
            <p:cNvGrpSpPr/>
            <p:nvPr/>
          </p:nvGrpSpPr>
          <p:grpSpPr>
            <a:xfrm>
              <a:off x="6999982" y="11"/>
              <a:ext cx="271476" cy="3307838"/>
              <a:chOff x="7883572" y="308161"/>
              <a:chExt cx="288375" cy="3513743"/>
            </a:xfrm>
          </p:grpSpPr>
          <p:sp>
            <p:nvSpPr>
              <p:cNvPr id="1178" name="Google Shape;1178;p3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9" name="Google Shape;1179;p3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80" name="Google Shape;1180;p30"/>
            <p:cNvGrpSpPr/>
            <p:nvPr/>
          </p:nvGrpSpPr>
          <p:grpSpPr>
            <a:xfrm>
              <a:off x="6827961" y="636463"/>
              <a:ext cx="230791" cy="243118"/>
              <a:chOff x="3770248" y="2527300"/>
              <a:chExt cx="180404" cy="190055"/>
            </a:xfrm>
          </p:grpSpPr>
          <p:sp>
            <p:nvSpPr>
              <p:cNvPr id="1181" name="Google Shape;1181;p3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2" name="Google Shape;1182;p3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3" name="Google Shape;1183;p3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4" name="Google Shape;1184;p3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185" name="Google Shape;1185;p30"/>
            <p:cNvGrpSpPr/>
            <p:nvPr/>
          </p:nvGrpSpPr>
          <p:grpSpPr>
            <a:xfrm>
              <a:off x="8763364" y="2641907"/>
              <a:ext cx="230809" cy="243156"/>
              <a:chOff x="3770248" y="2527300"/>
              <a:chExt cx="180404" cy="190055"/>
            </a:xfrm>
          </p:grpSpPr>
          <p:sp>
            <p:nvSpPr>
              <p:cNvPr id="1186" name="Google Shape;1186;p3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7" name="Google Shape;1187;p3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8" name="Google Shape;1188;p3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9" name="Google Shape;1189;p3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190" name="Google Shape;1190;p30"/>
            <p:cNvGrpSpPr/>
            <p:nvPr/>
          </p:nvGrpSpPr>
          <p:grpSpPr>
            <a:xfrm rot="5400000">
              <a:off x="8655434" y="4253521"/>
              <a:ext cx="201871" cy="231166"/>
              <a:chOff x="3462796" y="2555878"/>
              <a:chExt cx="157798" cy="180711"/>
            </a:xfrm>
          </p:grpSpPr>
          <p:sp>
            <p:nvSpPr>
              <p:cNvPr id="1191" name="Google Shape;1191;p3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2" name="Google Shape;1192;p3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3" name="Google Shape;1193;p3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4" name="Google Shape;1194;p3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5" name="Google Shape;1195;p3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6" name="Google Shape;1196;p3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197" name="Google Shape;1197;p30"/>
            <p:cNvGrpSpPr/>
            <p:nvPr/>
          </p:nvGrpSpPr>
          <p:grpSpPr>
            <a:xfrm rot="-2700000">
              <a:off x="7375301" y="1863438"/>
              <a:ext cx="169840" cy="178926"/>
              <a:chOff x="3770248" y="2527300"/>
              <a:chExt cx="180404" cy="190055"/>
            </a:xfrm>
          </p:grpSpPr>
          <p:sp>
            <p:nvSpPr>
              <p:cNvPr id="1198" name="Google Shape;1198;p3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9" name="Google Shape;1199;p3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0" name="Google Shape;1200;p3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1" name="Google Shape;1201;p3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02" name="Google Shape;1202;p30"/>
            <p:cNvGrpSpPr/>
            <p:nvPr/>
          </p:nvGrpSpPr>
          <p:grpSpPr>
            <a:xfrm>
              <a:off x="6800135" y="22"/>
              <a:ext cx="985363" cy="1665685"/>
              <a:chOff x="2484475" y="1329454"/>
              <a:chExt cx="1046700" cy="1769371"/>
            </a:xfrm>
          </p:grpSpPr>
          <p:sp>
            <p:nvSpPr>
              <p:cNvPr id="1203" name="Google Shape;1203;p30"/>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0"/>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05" name="Google Shape;1205;p30"/>
              <p:cNvGrpSpPr/>
              <p:nvPr/>
            </p:nvGrpSpPr>
            <p:grpSpPr>
              <a:xfrm>
                <a:off x="2769704" y="1329454"/>
                <a:ext cx="510180" cy="1483501"/>
                <a:chOff x="1818382" y="2433081"/>
                <a:chExt cx="466728" cy="1357150"/>
              </a:xfrm>
            </p:grpSpPr>
            <p:grpSp>
              <p:nvGrpSpPr>
                <p:cNvPr id="1206" name="Google Shape;1206;p30"/>
                <p:cNvGrpSpPr/>
                <p:nvPr/>
              </p:nvGrpSpPr>
              <p:grpSpPr>
                <a:xfrm>
                  <a:off x="1818382" y="2971595"/>
                  <a:ext cx="466728" cy="818636"/>
                  <a:chOff x="1818382" y="2942618"/>
                  <a:chExt cx="466728" cy="818636"/>
                </a:xfrm>
              </p:grpSpPr>
              <p:sp>
                <p:nvSpPr>
                  <p:cNvPr id="1207" name="Google Shape;1207;p3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8" name="Google Shape;1208;p3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9" name="Google Shape;1209;p3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10" name="Google Shape;1210;p3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11" name="Google Shape;1211;p3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30"/>
            <p:cNvGrpSpPr/>
            <p:nvPr/>
          </p:nvGrpSpPr>
          <p:grpSpPr>
            <a:xfrm>
              <a:off x="8330194" y="-10"/>
              <a:ext cx="852241" cy="2641272"/>
              <a:chOff x="3961868" y="-891976"/>
              <a:chExt cx="905291" cy="2805685"/>
            </a:xfrm>
          </p:grpSpPr>
          <p:grpSp>
            <p:nvGrpSpPr>
              <p:cNvPr id="1213" name="Google Shape;1213;p30"/>
              <p:cNvGrpSpPr/>
              <p:nvPr/>
            </p:nvGrpSpPr>
            <p:grpSpPr>
              <a:xfrm>
                <a:off x="3961868" y="1008418"/>
                <a:ext cx="905291" cy="905291"/>
                <a:chOff x="764100" y="3623300"/>
                <a:chExt cx="1046700" cy="1046700"/>
              </a:xfrm>
            </p:grpSpPr>
            <p:sp>
              <p:nvSpPr>
                <p:cNvPr id="1214" name="Google Shape;1214;p30"/>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30"/>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16" name="Google Shape;1216;p30"/>
              <p:cNvGrpSpPr/>
              <p:nvPr/>
            </p:nvGrpSpPr>
            <p:grpSpPr>
              <a:xfrm>
                <a:off x="4155317" y="-891976"/>
                <a:ext cx="522826" cy="2613070"/>
                <a:chOff x="2447534" y="1219291"/>
                <a:chExt cx="478297" cy="2390513"/>
              </a:xfrm>
            </p:grpSpPr>
            <p:grpSp>
              <p:nvGrpSpPr>
                <p:cNvPr id="1217" name="Google Shape;1217;p30"/>
                <p:cNvGrpSpPr/>
                <p:nvPr/>
              </p:nvGrpSpPr>
              <p:grpSpPr>
                <a:xfrm>
                  <a:off x="2447534" y="1219291"/>
                  <a:ext cx="478297" cy="2390513"/>
                  <a:chOff x="2447534" y="1219291"/>
                  <a:chExt cx="478297" cy="2390513"/>
                </a:xfrm>
              </p:grpSpPr>
              <p:grpSp>
                <p:nvGrpSpPr>
                  <p:cNvPr id="1218" name="Google Shape;1218;p30"/>
                  <p:cNvGrpSpPr/>
                  <p:nvPr/>
                </p:nvGrpSpPr>
                <p:grpSpPr>
                  <a:xfrm>
                    <a:off x="2447534" y="2971595"/>
                    <a:ext cx="478297" cy="638209"/>
                    <a:chOff x="2447534" y="3081786"/>
                    <a:chExt cx="478297" cy="638209"/>
                  </a:xfrm>
                </p:grpSpPr>
                <p:sp>
                  <p:nvSpPr>
                    <p:cNvPr id="1219" name="Google Shape;1219;p3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0" name="Google Shape;1220;p3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1" name="Google Shape;1221;p3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22" name="Google Shape;1222;p3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23" name="Google Shape;1223;p3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5" name="Google Shape;1225;p30"/>
            <p:cNvGrpSpPr/>
            <p:nvPr/>
          </p:nvGrpSpPr>
          <p:grpSpPr>
            <a:xfrm>
              <a:off x="7811776" y="-2"/>
              <a:ext cx="492189" cy="1837864"/>
              <a:chOff x="5194218" y="-536312"/>
              <a:chExt cx="522827" cy="1952266"/>
            </a:xfrm>
          </p:grpSpPr>
          <p:grpSp>
            <p:nvGrpSpPr>
              <p:cNvPr id="1226" name="Google Shape;1226;p30"/>
              <p:cNvGrpSpPr/>
              <p:nvPr/>
            </p:nvGrpSpPr>
            <p:grpSpPr>
              <a:xfrm>
                <a:off x="5194218" y="893128"/>
                <a:ext cx="522827" cy="522827"/>
                <a:chOff x="764100" y="3623300"/>
                <a:chExt cx="1046700" cy="1046700"/>
              </a:xfrm>
            </p:grpSpPr>
            <p:sp>
              <p:nvSpPr>
                <p:cNvPr id="1227" name="Google Shape;1227;p30"/>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30"/>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29" name="Google Shape;1229;p30"/>
              <p:cNvGrpSpPr/>
              <p:nvPr/>
            </p:nvGrpSpPr>
            <p:grpSpPr>
              <a:xfrm>
                <a:off x="5371918" y="-536312"/>
                <a:ext cx="182209" cy="1814066"/>
                <a:chOff x="3305183" y="1663032"/>
                <a:chExt cx="166690" cy="1659561"/>
              </a:xfrm>
            </p:grpSpPr>
            <p:grpSp>
              <p:nvGrpSpPr>
                <p:cNvPr id="1230" name="Google Shape;1230;p30"/>
                <p:cNvGrpSpPr/>
                <p:nvPr/>
              </p:nvGrpSpPr>
              <p:grpSpPr>
                <a:xfrm>
                  <a:off x="3305183" y="1663032"/>
                  <a:ext cx="166690" cy="1659561"/>
                  <a:chOff x="3305183" y="1663032"/>
                  <a:chExt cx="166690" cy="1659561"/>
                </a:xfrm>
              </p:grpSpPr>
              <p:grpSp>
                <p:nvGrpSpPr>
                  <p:cNvPr id="1231" name="Google Shape;1231;p30"/>
                  <p:cNvGrpSpPr/>
                  <p:nvPr/>
                </p:nvGrpSpPr>
                <p:grpSpPr>
                  <a:xfrm>
                    <a:off x="3305183" y="2971595"/>
                    <a:ext cx="166690" cy="350998"/>
                    <a:chOff x="3305183" y="3146560"/>
                    <a:chExt cx="166690" cy="350998"/>
                  </a:xfrm>
                </p:grpSpPr>
                <p:sp>
                  <p:nvSpPr>
                    <p:cNvPr id="1232" name="Google Shape;1232;p3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3" name="Google Shape;1233;p3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4" name="Google Shape;1234;p3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35" name="Google Shape;1235;p3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36" name="Google Shape;1236;p3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7" name="Google Shape;1237;p30"/>
            <p:cNvGrpSpPr/>
            <p:nvPr/>
          </p:nvGrpSpPr>
          <p:grpSpPr>
            <a:xfrm>
              <a:off x="8018879" y="-29"/>
              <a:ext cx="810166" cy="4470272"/>
              <a:chOff x="7824797" y="-1724181"/>
              <a:chExt cx="860597" cy="4748536"/>
            </a:xfrm>
          </p:grpSpPr>
          <p:grpSp>
            <p:nvGrpSpPr>
              <p:cNvPr id="1238" name="Google Shape;1238;p30"/>
              <p:cNvGrpSpPr/>
              <p:nvPr/>
            </p:nvGrpSpPr>
            <p:grpSpPr>
              <a:xfrm>
                <a:off x="7824797" y="1891930"/>
                <a:ext cx="860597" cy="1132425"/>
                <a:chOff x="764100" y="3623300"/>
                <a:chExt cx="1046700" cy="1046700"/>
              </a:xfrm>
            </p:grpSpPr>
            <p:sp>
              <p:nvSpPr>
                <p:cNvPr id="1239" name="Google Shape;1239;p30"/>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30"/>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1" name="Google Shape;1241;p30"/>
              <p:cNvGrpSpPr/>
              <p:nvPr/>
            </p:nvGrpSpPr>
            <p:grpSpPr>
              <a:xfrm>
                <a:off x="8100550" y="-1724181"/>
                <a:ext cx="300376" cy="4529867"/>
                <a:chOff x="3792712" y="-322375"/>
                <a:chExt cx="274793" cy="4144055"/>
              </a:xfrm>
            </p:grpSpPr>
            <p:grpSp>
              <p:nvGrpSpPr>
                <p:cNvPr id="1242" name="Google Shape;1242;p30"/>
                <p:cNvGrpSpPr/>
                <p:nvPr/>
              </p:nvGrpSpPr>
              <p:grpSpPr>
                <a:xfrm>
                  <a:off x="3792712" y="-322375"/>
                  <a:ext cx="274793" cy="4144055"/>
                  <a:chOff x="3792712" y="-322375"/>
                  <a:chExt cx="274793" cy="4144055"/>
                </a:xfrm>
              </p:grpSpPr>
              <p:grpSp>
                <p:nvGrpSpPr>
                  <p:cNvPr id="1243" name="Google Shape;1243;p30"/>
                  <p:cNvGrpSpPr/>
                  <p:nvPr/>
                </p:nvGrpSpPr>
                <p:grpSpPr>
                  <a:xfrm>
                    <a:off x="3792712" y="2971595"/>
                    <a:ext cx="274793" cy="850085"/>
                    <a:chOff x="3792712" y="2879468"/>
                    <a:chExt cx="274793" cy="850085"/>
                  </a:xfrm>
                </p:grpSpPr>
                <p:sp>
                  <p:nvSpPr>
                    <p:cNvPr id="1244" name="Google Shape;1244;p3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5" name="Google Shape;1245;p3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6" name="Google Shape;1246;p3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47" name="Google Shape;1247;p3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48" name="Google Shape;1248;p3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0" name="Google Shape;1250;p30"/>
            <p:cNvGrpSpPr/>
            <p:nvPr/>
          </p:nvGrpSpPr>
          <p:grpSpPr>
            <a:xfrm>
              <a:off x="7184797" y="-17"/>
              <a:ext cx="985363" cy="3905970"/>
              <a:chOff x="1192601" y="-1724180"/>
              <a:chExt cx="1046700" cy="4149108"/>
            </a:xfrm>
          </p:grpSpPr>
          <p:grpSp>
            <p:nvGrpSpPr>
              <p:cNvPr id="1251" name="Google Shape;1251;p30"/>
              <p:cNvGrpSpPr/>
              <p:nvPr/>
            </p:nvGrpSpPr>
            <p:grpSpPr>
              <a:xfrm>
                <a:off x="1192601" y="1378228"/>
                <a:ext cx="1046700" cy="1046700"/>
                <a:chOff x="764100" y="3623300"/>
                <a:chExt cx="1046700" cy="1046700"/>
              </a:xfrm>
            </p:grpSpPr>
            <p:sp>
              <p:nvSpPr>
                <p:cNvPr id="1252" name="Google Shape;1252;p30"/>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30"/>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54" name="Google Shape;1254;p30"/>
              <p:cNvGrpSpPr/>
              <p:nvPr/>
            </p:nvGrpSpPr>
            <p:grpSpPr>
              <a:xfrm>
                <a:off x="1417979" y="-1724180"/>
                <a:ext cx="580390" cy="3855366"/>
                <a:chOff x="522260" y="372820"/>
                <a:chExt cx="530958" cy="3527002"/>
              </a:xfrm>
            </p:grpSpPr>
            <p:grpSp>
              <p:nvGrpSpPr>
                <p:cNvPr id="1255" name="Google Shape;1255;p30"/>
                <p:cNvGrpSpPr/>
                <p:nvPr/>
              </p:nvGrpSpPr>
              <p:grpSpPr>
                <a:xfrm>
                  <a:off x="522260" y="372820"/>
                  <a:ext cx="530958" cy="3527002"/>
                  <a:chOff x="522260" y="372820"/>
                  <a:chExt cx="530958" cy="3527002"/>
                </a:xfrm>
              </p:grpSpPr>
              <p:grpSp>
                <p:nvGrpSpPr>
                  <p:cNvPr id="1256" name="Google Shape;1256;p30"/>
                  <p:cNvGrpSpPr/>
                  <p:nvPr/>
                </p:nvGrpSpPr>
                <p:grpSpPr>
                  <a:xfrm>
                    <a:off x="522260" y="2971595"/>
                    <a:ext cx="530958" cy="928227"/>
                    <a:chOff x="522260" y="2971595"/>
                    <a:chExt cx="530958" cy="928227"/>
                  </a:xfrm>
                </p:grpSpPr>
                <p:sp>
                  <p:nvSpPr>
                    <p:cNvPr id="1257" name="Google Shape;1257;p3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8" name="Google Shape;1258;p3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9" name="Google Shape;1259;p3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0" name="Google Shape;1260;p3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61" name="Google Shape;1261;p3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62" name="Google Shape;1262;p3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3" name="Google Shape;1263;p30"/>
            <p:cNvGrpSpPr/>
            <p:nvPr/>
          </p:nvGrpSpPr>
          <p:grpSpPr>
            <a:xfrm>
              <a:off x="7192740" y="3730346"/>
              <a:ext cx="148551" cy="170121"/>
              <a:chOff x="3462796" y="2555878"/>
              <a:chExt cx="157798" cy="180711"/>
            </a:xfrm>
          </p:grpSpPr>
          <p:sp>
            <p:nvSpPr>
              <p:cNvPr id="1264" name="Google Shape;1264;p3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5" name="Google Shape;1265;p3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6" name="Google Shape;1266;p3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7" name="Google Shape;1267;p3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8" name="Google Shape;1268;p3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9" name="Google Shape;1269;p3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270"/>
        <p:cNvGrpSpPr/>
        <p:nvPr/>
      </p:nvGrpSpPr>
      <p:grpSpPr>
        <a:xfrm>
          <a:off x="0" y="0"/>
          <a:ext cx="0" cy="0"/>
          <a:chOff x="0" y="0"/>
          <a:chExt cx="0" cy="0"/>
        </a:xfrm>
      </p:grpSpPr>
      <p:sp>
        <p:nvSpPr>
          <p:cNvPr id="1271" name="Google Shape;1271;p31"/>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1272" name="Google Shape;1272;p31"/>
          <p:cNvGrpSpPr/>
          <p:nvPr/>
        </p:nvGrpSpPr>
        <p:grpSpPr>
          <a:xfrm>
            <a:off x="501122" y="13"/>
            <a:ext cx="222106" cy="963624"/>
            <a:chOff x="6176324" y="1765810"/>
            <a:chExt cx="466512" cy="2024421"/>
          </a:xfrm>
        </p:grpSpPr>
        <p:sp>
          <p:nvSpPr>
            <p:cNvPr id="1273" name="Google Shape;1273;p3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4" name="Google Shape;1274;p3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75" name="Google Shape;1275;p31"/>
          <p:cNvGrpSpPr/>
          <p:nvPr/>
        </p:nvGrpSpPr>
        <p:grpSpPr>
          <a:xfrm>
            <a:off x="4054451" y="112"/>
            <a:ext cx="281103" cy="638707"/>
            <a:chOff x="4897958" y="2723139"/>
            <a:chExt cx="514087" cy="1168081"/>
          </a:xfrm>
        </p:grpSpPr>
        <p:sp>
          <p:nvSpPr>
            <p:cNvPr id="1276" name="Google Shape;1276;p3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7" name="Google Shape;1277;p3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78" name="Google Shape;1278;p31"/>
          <p:cNvGrpSpPr/>
          <p:nvPr/>
        </p:nvGrpSpPr>
        <p:grpSpPr>
          <a:xfrm>
            <a:off x="2016224" y="117"/>
            <a:ext cx="222105" cy="594985"/>
            <a:chOff x="5578966" y="2874382"/>
            <a:chExt cx="406190" cy="1088121"/>
          </a:xfrm>
        </p:grpSpPr>
        <p:sp>
          <p:nvSpPr>
            <p:cNvPr id="1279" name="Google Shape;1279;p3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0" name="Google Shape;1280;p3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1" name="Google Shape;1281;p31"/>
          <p:cNvGrpSpPr/>
          <p:nvPr/>
        </p:nvGrpSpPr>
        <p:grpSpPr>
          <a:xfrm>
            <a:off x="2887318" y="81"/>
            <a:ext cx="255089" cy="1042043"/>
            <a:chOff x="6176324" y="1884520"/>
            <a:chExt cx="466512" cy="1905711"/>
          </a:xfrm>
        </p:grpSpPr>
        <p:sp>
          <p:nvSpPr>
            <p:cNvPr id="1282" name="Google Shape;1282;p3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3" name="Google Shape;1283;p3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4" name="Google Shape;1284;p31"/>
          <p:cNvGrpSpPr/>
          <p:nvPr/>
        </p:nvGrpSpPr>
        <p:grpSpPr>
          <a:xfrm>
            <a:off x="835056" y="109"/>
            <a:ext cx="260580" cy="559437"/>
            <a:chOff x="6798998" y="2578195"/>
            <a:chExt cx="476555" cy="1023111"/>
          </a:xfrm>
        </p:grpSpPr>
        <p:sp>
          <p:nvSpPr>
            <p:cNvPr id="1285" name="Google Shape;1285;p3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6" name="Google Shape;1286;p3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7" name="Google Shape;1287;p31"/>
          <p:cNvGrpSpPr/>
          <p:nvPr/>
        </p:nvGrpSpPr>
        <p:grpSpPr>
          <a:xfrm>
            <a:off x="4849832" y="87"/>
            <a:ext cx="93214" cy="745528"/>
            <a:chOff x="7576714" y="1965553"/>
            <a:chExt cx="170472" cy="1363439"/>
          </a:xfrm>
        </p:grpSpPr>
        <p:sp>
          <p:nvSpPr>
            <p:cNvPr id="1288" name="Google Shape;1288;p3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9" name="Google Shape;1289;p3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0" name="Google Shape;1290;p31"/>
          <p:cNvGrpSpPr/>
          <p:nvPr/>
        </p:nvGrpSpPr>
        <p:grpSpPr>
          <a:xfrm>
            <a:off x="1449091" y="70"/>
            <a:ext cx="157683" cy="1169335"/>
            <a:chOff x="7883572" y="1683399"/>
            <a:chExt cx="288375" cy="2138505"/>
          </a:xfrm>
        </p:grpSpPr>
        <p:sp>
          <p:nvSpPr>
            <p:cNvPr id="1291" name="Google Shape;1291;p3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2" name="Google Shape;1292;p3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3" name="Google Shape;1293;p31"/>
          <p:cNvGrpSpPr/>
          <p:nvPr/>
        </p:nvGrpSpPr>
        <p:grpSpPr>
          <a:xfrm>
            <a:off x="817646" y="92419"/>
            <a:ext cx="86284" cy="98813"/>
            <a:chOff x="3462796" y="2555878"/>
            <a:chExt cx="157798" cy="180711"/>
          </a:xfrm>
        </p:grpSpPr>
        <p:sp>
          <p:nvSpPr>
            <p:cNvPr id="1294" name="Google Shape;1294;p3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5" name="Google Shape;1295;p3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6" name="Google Shape;1296;p3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7" name="Google Shape;1297;p3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8" name="Google Shape;1298;p3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9" name="Google Shape;1299;p3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00" name="Google Shape;1300;p31"/>
          <p:cNvGrpSpPr/>
          <p:nvPr/>
        </p:nvGrpSpPr>
        <p:grpSpPr>
          <a:xfrm>
            <a:off x="2393329" y="638765"/>
            <a:ext cx="98645" cy="103922"/>
            <a:chOff x="3770248" y="2527300"/>
            <a:chExt cx="180404" cy="190055"/>
          </a:xfrm>
        </p:grpSpPr>
        <p:sp>
          <p:nvSpPr>
            <p:cNvPr id="1301" name="Google Shape;1301;p3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2" name="Google Shape;1302;p3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3" name="Google Shape;1303;p3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4" name="Google Shape;1304;p3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05" name="Google Shape;1305;p31"/>
          <p:cNvGrpSpPr/>
          <p:nvPr/>
        </p:nvGrpSpPr>
        <p:grpSpPr>
          <a:xfrm>
            <a:off x="4448243" y="26359"/>
            <a:ext cx="117260" cy="134286"/>
            <a:chOff x="3462796" y="2555878"/>
            <a:chExt cx="157798" cy="180711"/>
          </a:xfrm>
        </p:grpSpPr>
        <p:sp>
          <p:nvSpPr>
            <p:cNvPr id="1306" name="Google Shape;1306;p3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7" name="Google Shape;1307;p3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8" name="Google Shape;1308;p3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9" name="Google Shape;1309;p3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0" name="Google Shape;1310;p3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1" name="Google Shape;1311;p3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12" name="Google Shape;1312;p31"/>
          <p:cNvGrpSpPr/>
          <p:nvPr/>
        </p:nvGrpSpPr>
        <p:grpSpPr>
          <a:xfrm>
            <a:off x="3457310" y="904097"/>
            <a:ext cx="134058" cy="141230"/>
            <a:chOff x="3770248" y="2527300"/>
            <a:chExt cx="180404" cy="190055"/>
          </a:xfrm>
        </p:grpSpPr>
        <p:sp>
          <p:nvSpPr>
            <p:cNvPr id="1313" name="Google Shape;1313;p3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4" name="Google Shape;1314;p3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5" name="Google Shape;1315;p3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6" name="Google Shape;1316;p3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17" name="Google Shape;1317;p31"/>
          <p:cNvGrpSpPr/>
          <p:nvPr/>
        </p:nvGrpSpPr>
        <p:grpSpPr>
          <a:xfrm rot="5400000">
            <a:off x="3320201" y="266911"/>
            <a:ext cx="117260" cy="134268"/>
            <a:chOff x="3462796" y="2555878"/>
            <a:chExt cx="157798" cy="180711"/>
          </a:xfrm>
        </p:grpSpPr>
        <p:sp>
          <p:nvSpPr>
            <p:cNvPr id="1318" name="Google Shape;1318;p3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9" name="Google Shape;1319;p3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0" name="Google Shape;1320;p3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1" name="Google Shape;1321;p3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2" name="Google Shape;1322;p3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3" name="Google Shape;1323;p3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24" name="Google Shape;1324;p31"/>
          <p:cNvGrpSpPr/>
          <p:nvPr/>
        </p:nvGrpSpPr>
        <p:grpSpPr>
          <a:xfrm>
            <a:off x="490002" y="711415"/>
            <a:ext cx="98645" cy="103922"/>
            <a:chOff x="3770248" y="2527300"/>
            <a:chExt cx="180404" cy="190055"/>
          </a:xfrm>
        </p:grpSpPr>
        <p:sp>
          <p:nvSpPr>
            <p:cNvPr id="1325" name="Google Shape;1325;p3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6" name="Google Shape;1326;p3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7" name="Google Shape;1327;p3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8" name="Google Shape;1328;p3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29" name="Google Shape;1329;p31"/>
          <p:cNvGrpSpPr/>
          <p:nvPr/>
        </p:nvGrpSpPr>
        <p:grpSpPr>
          <a:xfrm rot="-2700000">
            <a:off x="4871785" y="1077747"/>
            <a:ext cx="98633" cy="103910"/>
            <a:chOff x="3770248" y="2527300"/>
            <a:chExt cx="180404" cy="190055"/>
          </a:xfrm>
        </p:grpSpPr>
        <p:sp>
          <p:nvSpPr>
            <p:cNvPr id="1330" name="Google Shape;1330;p3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1" name="Google Shape;1331;p3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2" name="Google Shape;1332;p3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3" name="Google Shape;1333;p3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34" name="Google Shape;1334;p31"/>
          <p:cNvGrpSpPr/>
          <p:nvPr/>
        </p:nvGrpSpPr>
        <p:grpSpPr>
          <a:xfrm>
            <a:off x="1552393" y="34"/>
            <a:ext cx="572336" cy="1286416"/>
            <a:chOff x="2484475" y="746199"/>
            <a:chExt cx="1046700" cy="2352626"/>
          </a:xfrm>
        </p:grpSpPr>
        <p:sp>
          <p:nvSpPr>
            <p:cNvPr id="1335" name="Google Shape;1335;p31"/>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31"/>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7" name="Google Shape;1337;p31"/>
            <p:cNvGrpSpPr/>
            <p:nvPr/>
          </p:nvGrpSpPr>
          <p:grpSpPr>
            <a:xfrm>
              <a:off x="2769704" y="746199"/>
              <a:ext cx="510180" cy="2066757"/>
              <a:chOff x="1818382" y="1899501"/>
              <a:chExt cx="466728" cy="1890730"/>
            </a:xfrm>
          </p:grpSpPr>
          <p:grpSp>
            <p:nvGrpSpPr>
              <p:cNvPr id="1338" name="Google Shape;1338;p31"/>
              <p:cNvGrpSpPr/>
              <p:nvPr/>
            </p:nvGrpSpPr>
            <p:grpSpPr>
              <a:xfrm>
                <a:off x="1818382" y="2971595"/>
                <a:ext cx="466728" cy="818636"/>
                <a:chOff x="1818382" y="2942618"/>
                <a:chExt cx="466728" cy="818636"/>
              </a:xfrm>
            </p:grpSpPr>
            <p:sp>
              <p:nvSpPr>
                <p:cNvPr id="1339" name="Google Shape;1339;p3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0" name="Google Shape;1340;p3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1" name="Google Shape;1341;p3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42" name="Google Shape;1342;p3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43" name="Google Shape;1343;p3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31"/>
          <p:cNvGrpSpPr/>
          <p:nvPr/>
        </p:nvGrpSpPr>
        <p:grpSpPr>
          <a:xfrm>
            <a:off x="2360233" y="31"/>
            <a:ext cx="495013" cy="706397"/>
            <a:chOff x="3961868" y="621835"/>
            <a:chExt cx="905291" cy="1291874"/>
          </a:xfrm>
        </p:grpSpPr>
        <p:grpSp>
          <p:nvGrpSpPr>
            <p:cNvPr id="1345" name="Google Shape;1345;p31"/>
            <p:cNvGrpSpPr/>
            <p:nvPr/>
          </p:nvGrpSpPr>
          <p:grpSpPr>
            <a:xfrm>
              <a:off x="3961868" y="1008418"/>
              <a:ext cx="905291" cy="905291"/>
              <a:chOff x="764100" y="3623300"/>
              <a:chExt cx="1046700" cy="1046700"/>
            </a:xfrm>
          </p:grpSpPr>
          <p:sp>
            <p:nvSpPr>
              <p:cNvPr id="1346" name="Google Shape;1346;p31"/>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31"/>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48" name="Google Shape;1348;p31"/>
            <p:cNvGrpSpPr/>
            <p:nvPr/>
          </p:nvGrpSpPr>
          <p:grpSpPr>
            <a:xfrm>
              <a:off x="4155317" y="621835"/>
              <a:ext cx="522826" cy="1099261"/>
              <a:chOff x="2447534" y="2604168"/>
              <a:chExt cx="478297" cy="1005636"/>
            </a:xfrm>
          </p:grpSpPr>
          <p:grpSp>
            <p:nvGrpSpPr>
              <p:cNvPr id="1349" name="Google Shape;1349;p31"/>
              <p:cNvGrpSpPr/>
              <p:nvPr/>
            </p:nvGrpSpPr>
            <p:grpSpPr>
              <a:xfrm>
                <a:off x="2447534" y="2604168"/>
                <a:ext cx="478297" cy="1005636"/>
                <a:chOff x="2447534" y="2604168"/>
                <a:chExt cx="478297" cy="1005636"/>
              </a:xfrm>
            </p:grpSpPr>
            <p:grpSp>
              <p:nvGrpSpPr>
                <p:cNvPr id="1350" name="Google Shape;1350;p31"/>
                <p:cNvGrpSpPr/>
                <p:nvPr/>
              </p:nvGrpSpPr>
              <p:grpSpPr>
                <a:xfrm>
                  <a:off x="2447534" y="2971595"/>
                  <a:ext cx="478297" cy="638209"/>
                  <a:chOff x="2447534" y="3081786"/>
                  <a:chExt cx="478297" cy="638209"/>
                </a:xfrm>
              </p:grpSpPr>
              <p:sp>
                <p:nvSpPr>
                  <p:cNvPr id="1351" name="Google Shape;1351;p3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2" name="Google Shape;1352;p3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3" name="Google Shape;1353;p3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54" name="Google Shape;1354;p3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55" name="Google Shape;1355;p3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7" name="Google Shape;1357;p31"/>
          <p:cNvGrpSpPr/>
          <p:nvPr/>
        </p:nvGrpSpPr>
        <p:grpSpPr>
          <a:xfrm>
            <a:off x="3034080" y="22"/>
            <a:ext cx="285882" cy="434233"/>
            <a:chOff x="5194218" y="621819"/>
            <a:chExt cx="522827" cy="794136"/>
          </a:xfrm>
        </p:grpSpPr>
        <p:grpSp>
          <p:nvGrpSpPr>
            <p:cNvPr id="1358" name="Google Shape;1358;p31"/>
            <p:cNvGrpSpPr/>
            <p:nvPr/>
          </p:nvGrpSpPr>
          <p:grpSpPr>
            <a:xfrm>
              <a:off x="5194218" y="893128"/>
              <a:ext cx="522827" cy="522827"/>
              <a:chOff x="764100" y="3623300"/>
              <a:chExt cx="1046700" cy="1046700"/>
            </a:xfrm>
          </p:grpSpPr>
          <p:sp>
            <p:nvSpPr>
              <p:cNvPr id="1359" name="Google Shape;1359;p31"/>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31"/>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61" name="Google Shape;1361;p31"/>
            <p:cNvGrpSpPr/>
            <p:nvPr/>
          </p:nvGrpSpPr>
          <p:grpSpPr>
            <a:xfrm>
              <a:off x="5371918" y="621819"/>
              <a:ext cx="182209" cy="655932"/>
              <a:chOff x="3305183" y="2722527"/>
              <a:chExt cx="166690" cy="600066"/>
            </a:xfrm>
          </p:grpSpPr>
          <p:grpSp>
            <p:nvGrpSpPr>
              <p:cNvPr id="1362" name="Google Shape;1362;p31"/>
              <p:cNvGrpSpPr/>
              <p:nvPr/>
            </p:nvGrpSpPr>
            <p:grpSpPr>
              <a:xfrm>
                <a:off x="3305183" y="2722527"/>
                <a:ext cx="166690" cy="600066"/>
                <a:chOff x="3305183" y="2722527"/>
                <a:chExt cx="166690" cy="600066"/>
              </a:xfrm>
            </p:grpSpPr>
            <p:grpSp>
              <p:nvGrpSpPr>
                <p:cNvPr id="1363" name="Google Shape;1363;p31"/>
                <p:cNvGrpSpPr/>
                <p:nvPr/>
              </p:nvGrpSpPr>
              <p:grpSpPr>
                <a:xfrm>
                  <a:off x="3305183" y="2971595"/>
                  <a:ext cx="166690" cy="350998"/>
                  <a:chOff x="3305183" y="3146560"/>
                  <a:chExt cx="166690" cy="350998"/>
                </a:xfrm>
              </p:grpSpPr>
              <p:sp>
                <p:nvSpPr>
                  <p:cNvPr id="1364" name="Google Shape;1364;p3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5" name="Google Shape;1365;p3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6" name="Google Shape;1366;p3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67" name="Google Shape;1367;p3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8" name="Google Shape;1368;p3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9" name="Google Shape;1369;p31"/>
          <p:cNvGrpSpPr/>
          <p:nvPr/>
        </p:nvGrpSpPr>
        <p:grpSpPr>
          <a:xfrm>
            <a:off x="4472486" y="42"/>
            <a:ext cx="470574" cy="1177689"/>
            <a:chOff x="7824797" y="870572"/>
            <a:chExt cx="860597" cy="2153783"/>
          </a:xfrm>
        </p:grpSpPr>
        <p:grpSp>
          <p:nvGrpSpPr>
            <p:cNvPr id="1370" name="Google Shape;1370;p31"/>
            <p:cNvGrpSpPr/>
            <p:nvPr/>
          </p:nvGrpSpPr>
          <p:grpSpPr>
            <a:xfrm>
              <a:off x="7824797" y="1891930"/>
              <a:ext cx="860597" cy="1132425"/>
              <a:chOff x="764100" y="3623300"/>
              <a:chExt cx="1046700" cy="1046700"/>
            </a:xfrm>
          </p:grpSpPr>
          <p:sp>
            <p:nvSpPr>
              <p:cNvPr id="1371" name="Google Shape;1371;p31"/>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31"/>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3" name="Google Shape;1373;p31"/>
            <p:cNvGrpSpPr/>
            <p:nvPr/>
          </p:nvGrpSpPr>
          <p:grpSpPr>
            <a:xfrm>
              <a:off x="8100550" y="870572"/>
              <a:ext cx="300376" cy="1935114"/>
              <a:chOff x="3792712" y="2051381"/>
              <a:chExt cx="274793" cy="1770299"/>
            </a:xfrm>
          </p:grpSpPr>
          <p:grpSp>
            <p:nvGrpSpPr>
              <p:cNvPr id="1374" name="Google Shape;1374;p31"/>
              <p:cNvGrpSpPr/>
              <p:nvPr/>
            </p:nvGrpSpPr>
            <p:grpSpPr>
              <a:xfrm>
                <a:off x="3792712" y="2051381"/>
                <a:ext cx="274793" cy="1770299"/>
                <a:chOff x="3792712" y="2051381"/>
                <a:chExt cx="274793" cy="1770299"/>
              </a:xfrm>
            </p:grpSpPr>
            <p:grpSp>
              <p:nvGrpSpPr>
                <p:cNvPr id="1375" name="Google Shape;1375;p31"/>
                <p:cNvGrpSpPr/>
                <p:nvPr/>
              </p:nvGrpSpPr>
              <p:grpSpPr>
                <a:xfrm>
                  <a:off x="3792712" y="2971595"/>
                  <a:ext cx="274793" cy="850085"/>
                  <a:chOff x="3792712" y="2879468"/>
                  <a:chExt cx="274793" cy="850085"/>
                </a:xfrm>
              </p:grpSpPr>
              <p:sp>
                <p:nvSpPr>
                  <p:cNvPr id="1376" name="Google Shape;1376;p3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7" name="Google Shape;1377;p3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8" name="Google Shape;1378;p3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79" name="Google Shape;1379;p3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0" name="Google Shape;1380;p3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2" name="Google Shape;1382;p31"/>
          <p:cNvGrpSpPr/>
          <p:nvPr/>
        </p:nvGrpSpPr>
        <p:grpSpPr>
          <a:xfrm>
            <a:off x="845997" y="42"/>
            <a:ext cx="572336" cy="917921"/>
            <a:chOff x="1192601" y="746213"/>
            <a:chExt cx="1046700" cy="1678715"/>
          </a:xfrm>
        </p:grpSpPr>
        <p:grpSp>
          <p:nvGrpSpPr>
            <p:cNvPr id="1383" name="Google Shape;1383;p31"/>
            <p:cNvGrpSpPr/>
            <p:nvPr/>
          </p:nvGrpSpPr>
          <p:grpSpPr>
            <a:xfrm>
              <a:off x="1192601" y="1378228"/>
              <a:ext cx="1046700" cy="1046700"/>
              <a:chOff x="764100" y="3623300"/>
              <a:chExt cx="1046700" cy="1046700"/>
            </a:xfrm>
          </p:grpSpPr>
          <p:sp>
            <p:nvSpPr>
              <p:cNvPr id="1384" name="Google Shape;1384;p31"/>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31"/>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6" name="Google Shape;1386;p31"/>
            <p:cNvGrpSpPr/>
            <p:nvPr/>
          </p:nvGrpSpPr>
          <p:grpSpPr>
            <a:xfrm>
              <a:off x="1417979" y="746213"/>
              <a:ext cx="580390" cy="1384973"/>
              <a:chOff x="522260" y="2632808"/>
              <a:chExt cx="530958" cy="1267014"/>
            </a:xfrm>
          </p:grpSpPr>
          <p:grpSp>
            <p:nvGrpSpPr>
              <p:cNvPr id="1387" name="Google Shape;1387;p31"/>
              <p:cNvGrpSpPr/>
              <p:nvPr/>
            </p:nvGrpSpPr>
            <p:grpSpPr>
              <a:xfrm>
                <a:off x="522260" y="2632808"/>
                <a:ext cx="530958" cy="1267014"/>
                <a:chOff x="522260" y="2632808"/>
                <a:chExt cx="530958" cy="1267014"/>
              </a:xfrm>
            </p:grpSpPr>
            <p:grpSp>
              <p:nvGrpSpPr>
                <p:cNvPr id="1388" name="Google Shape;1388;p31"/>
                <p:cNvGrpSpPr/>
                <p:nvPr/>
              </p:nvGrpSpPr>
              <p:grpSpPr>
                <a:xfrm>
                  <a:off x="522260" y="2971595"/>
                  <a:ext cx="530958" cy="928227"/>
                  <a:chOff x="522260" y="2971595"/>
                  <a:chExt cx="530958" cy="928227"/>
                </a:xfrm>
              </p:grpSpPr>
              <p:sp>
                <p:nvSpPr>
                  <p:cNvPr id="1389" name="Google Shape;1389;p3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0" name="Google Shape;1390;p3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1" name="Google Shape;1391;p3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2" name="Google Shape;1392;p3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93" name="Google Shape;1393;p3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94" name="Google Shape;1394;p3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5" name="Google Shape;1395;p31"/>
          <p:cNvGrpSpPr/>
          <p:nvPr/>
        </p:nvGrpSpPr>
        <p:grpSpPr>
          <a:xfrm>
            <a:off x="3480659" y="46"/>
            <a:ext cx="572336" cy="1051386"/>
            <a:chOff x="6010934" y="870580"/>
            <a:chExt cx="1046700" cy="1922798"/>
          </a:xfrm>
        </p:grpSpPr>
        <p:grpSp>
          <p:nvGrpSpPr>
            <p:cNvPr id="1396" name="Google Shape;1396;p31"/>
            <p:cNvGrpSpPr/>
            <p:nvPr/>
          </p:nvGrpSpPr>
          <p:grpSpPr>
            <a:xfrm>
              <a:off x="6010934" y="1746678"/>
              <a:ext cx="1046700" cy="1046700"/>
              <a:chOff x="764100" y="3623300"/>
              <a:chExt cx="1046700" cy="1046700"/>
            </a:xfrm>
          </p:grpSpPr>
          <p:sp>
            <p:nvSpPr>
              <p:cNvPr id="1397" name="Google Shape;1397;p31"/>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31"/>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99" name="Google Shape;1399;p31"/>
            <p:cNvGrpSpPr/>
            <p:nvPr/>
          </p:nvGrpSpPr>
          <p:grpSpPr>
            <a:xfrm>
              <a:off x="6308748" y="870580"/>
              <a:ext cx="441786" cy="1701306"/>
              <a:chOff x="1121941" y="2406098"/>
              <a:chExt cx="404159" cy="1556405"/>
            </a:xfrm>
          </p:grpSpPr>
          <p:grpSp>
            <p:nvGrpSpPr>
              <p:cNvPr id="1400" name="Google Shape;1400;p31"/>
              <p:cNvGrpSpPr/>
              <p:nvPr/>
            </p:nvGrpSpPr>
            <p:grpSpPr>
              <a:xfrm>
                <a:off x="1121941" y="2406098"/>
                <a:ext cx="404159" cy="1556405"/>
                <a:chOff x="1121941" y="2406098"/>
                <a:chExt cx="404159" cy="1556405"/>
              </a:xfrm>
            </p:grpSpPr>
            <p:grpSp>
              <p:nvGrpSpPr>
                <p:cNvPr id="1401" name="Google Shape;1401;p31"/>
                <p:cNvGrpSpPr/>
                <p:nvPr/>
              </p:nvGrpSpPr>
              <p:grpSpPr>
                <a:xfrm>
                  <a:off x="1121941" y="2971595"/>
                  <a:ext cx="404159" cy="990908"/>
                  <a:chOff x="1121941" y="2969319"/>
                  <a:chExt cx="404159" cy="990908"/>
                </a:xfrm>
              </p:grpSpPr>
              <p:sp>
                <p:nvSpPr>
                  <p:cNvPr id="1402" name="Google Shape;1402;p3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3" name="Google Shape;1403;p3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4" name="Google Shape;1404;p3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5" name="Google Shape;1405;p3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406" name="Google Shape;1406;p3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7" name="Google Shape;1407;p3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1" name="Google Shape;1411;p31"/>
          <p:cNvGrpSpPr/>
          <p:nvPr/>
        </p:nvGrpSpPr>
        <p:grpSpPr>
          <a:xfrm>
            <a:off x="588526" y="36"/>
            <a:ext cx="285882" cy="1099600"/>
            <a:chOff x="721731" y="746203"/>
            <a:chExt cx="522827" cy="2010973"/>
          </a:xfrm>
        </p:grpSpPr>
        <p:grpSp>
          <p:nvGrpSpPr>
            <p:cNvPr id="1412" name="Google Shape;1412;p31"/>
            <p:cNvGrpSpPr/>
            <p:nvPr/>
          </p:nvGrpSpPr>
          <p:grpSpPr>
            <a:xfrm>
              <a:off x="721731" y="2234350"/>
              <a:ext cx="522827" cy="522827"/>
              <a:chOff x="764100" y="3623300"/>
              <a:chExt cx="1046700" cy="1046700"/>
            </a:xfrm>
          </p:grpSpPr>
          <p:sp>
            <p:nvSpPr>
              <p:cNvPr id="1413" name="Google Shape;1413;p31"/>
              <p:cNvSpPr/>
              <p:nvPr/>
            </p:nvSpPr>
            <p:spPr>
              <a:xfrm>
                <a:off x="764100" y="3623300"/>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31"/>
              <p:cNvSpPr/>
              <p:nvPr/>
            </p:nvSpPr>
            <p:spPr>
              <a:xfrm>
                <a:off x="922769" y="3781968"/>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15" name="Google Shape;1415;p31"/>
            <p:cNvGrpSpPr/>
            <p:nvPr/>
          </p:nvGrpSpPr>
          <p:grpSpPr>
            <a:xfrm>
              <a:off x="892050" y="746203"/>
              <a:ext cx="182209" cy="1869992"/>
              <a:chOff x="3305183" y="1611869"/>
              <a:chExt cx="166690" cy="1710724"/>
            </a:xfrm>
          </p:grpSpPr>
          <p:grpSp>
            <p:nvGrpSpPr>
              <p:cNvPr id="1416" name="Google Shape;1416;p31"/>
              <p:cNvGrpSpPr/>
              <p:nvPr/>
            </p:nvGrpSpPr>
            <p:grpSpPr>
              <a:xfrm>
                <a:off x="3305183" y="1611869"/>
                <a:ext cx="166690" cy="1710724"/>
                <a:chOff x="3305183" y="1611869"/>
                <a:chExt cx="166690" cy="1710724"/>
              </a:xfrm>
            </p:grpSpPr>
            <p:grpSp>
              <p:nvGrpSpPr>
                <p:cNvPr id="1417" name="Google Shape;1417;p31"/>
                <p:cNvGrpSpPr/>
                <p:nvPr/>
              </p:nvGrpSpPr>
              <p:grpSpPr>
                <a:xfrm>
                  <a:off x="3305183" y="2971595"/>
                  <a:ext cx="166690" cy="350998"/>
                  <a:chOff x="3305183" y="3146560"/>
                  <a:chExt cx="166690" cy="350998"/>
                </a:xfrm>
              </p:grpSpPr>
              <p:sp>
                <p:nvSpPr>
                  <p:cNvPr id="1418" name="Google Shape;1418;p3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9" name="Google Shape;1419;p3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0" name="Google Shape;1420;p3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421" name="Google Shape;1421;p3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2" name="Google Shape;1422;p3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3" name="Google Shape;1423;p31"/>
          <p:cNvGrpSpPr/>
          <p:nvPr/>
        </p:nvGrpSpPr>
        <p:grpSpPr>
          <a:xfrm>
            <a:off x="5102116" y="13"/>
            <a:ext cx="222106" cy="963624"/>
            <a:chOff x="6176324" y="1765810"/>
            <a:chExt cx="466512" cy="2024421"/>
          </a:xfrm>
        </p:grpSpPr>
        <p:sp>
          <p:nvSpPr>
            <p:cNvPr id="1424" name="Google Shape;1424;p3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5" name="Google Shape;1425;p3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26" name="Google Shape;1426;p31"/>
          <p:cNvGrpSpPr/>
          <p:nvPr/>
        </p:nvGrpSpPr>
        <p:grpSpPr>
          <a:xfrm>
            <a:off x="6617218" y="117"/>
            <a:ext cx="222105" cy="594985"/>
            <a:chOff x="5578966" y="2874382"/>
            <a:chExt cx="406190" cy="1088121"/>
          </a:xfrm>
        </p:grpSpPr>
        <p:sp>
          <p:nvSpPr>
            <p:cNvPr id="1427" name="Google Shape;1427;p3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8" name="Google Shape;1428;p3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29" name="Google Shape;1429;p31"/>
          <p:cNvGrpSpPr/>
          <p:nvPr/>
        </p:nvGrpSpPr>
        <p:grpSpPr>
          <a:xfrm>
            <a:off x="7488312" y="81"/>
            <a:ext cx="255089" cy="1042043"/>
            <a:chOff x="6176324" y="1884520"/>
            <a:chExt cx="466512" cy="1905711"/>
          </a:xfrm>
        </p:grpSpPr>
        <p:sp>
          <p:nvSpPr>
            <p:cNvPr id="1430" name="Google Shape;1430;p3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1" name="Google Shape;1431;p3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2" name="Google Shape;1432;p31"/>
          <p:cNvGrpSpPr/>
          <p:nvPr/>
        </p:nvGrpSpPr>
        <p:grpSpPr>
          <a:xfrm>
            <a:off x="5436050" y="109"/>
            <a:ext cx="260580" cy="559437"/>
            <a:chOff x="6798998" y="2578195"/>
            <a:chExt cx="476555" cy="1023111"/>
          </a:xfrm>
        </p:grpSpPr>
        <p:sp>
          <p:nvSpPr>
            <p:cNvPr id="1433" name="Google Shape;1433;p3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4" name="Google Shape;1434;p3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5" name="Google Shape;1435;p31"/>
          <p:cNvGrpSpPr/>
          <p:nvPr/>
        </p:nvGrpSpPr>
        <p:grpSpPr>
          <a:xfrm>
            <a:off x="6050085" y="70"/>
            <a:ext cx="157683" cy="1169335"/>
            <a:chOff x="7883572" y="1683399"/>
            <a:chExt cx="288375" cy="2138505"/>
          </a:xfrm>
        </p:grpSpPr>
        <p:sp>
          <p:nvSpPr>
            <p:cNvPr id="1436" name="Google Shape;1436;p3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7" name="Google Shape;1437;p3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8" name="Google Shape;1438;p31"/>
          <p:cNvGrpSpPr/>
          <p:nvPr/>
        </p:nvGrpSpPr>
        <p:grpSpPr>
          <a:xfrm>
            <a:off x="5418640" y="92419"/>
            <a:ext cx="86284" cy="98813"/>
            <a:chOff x="3462796" y="2555878"/>
            <a:chExt cx="157798" cy="180711"/>
          </a:xfrm>
        </p:grpSpPr>
        <p:sp>
          <p:nvSpPr>
            <p:cNvPr id="1439" name="Google Shape;1439;p3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0" name="Google Shape;1440;p3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1" name="Google Shape;1441;p3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2" name="Google Shape;1442;p3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3" name="Google Shape;1443;p3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4" name="Google Shape;1444;p3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45" name="Google Shape;1445;p31"/>
          <p:cNvGrpSpPr/>
          <p:nvPr/>
        </p:nvGrpSpPr>
        <p:grpSpPr>
          <a:xfrm>
            <a:off x="6994323" y="638765"/>
            <a:ext cx="98645" cy="103922"/>
            <a:chOff x="3770248" y="2527300"/>
            <a:chExt cx="180404" cy="190055"/>
          </a:xfrm>
        </p:grpSpPr>
        <p:sp>
          <p:nvSpPr>
            <p:cNvPr id="1446" name="Google Shape;1446;p3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7" name="Google Shape;1447;p3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8" name="Google Shape;1448;p3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9" name="Google Shape;1449;p3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50" name="Google Shape;1450;p31"/>
          <p:cNvGrpSpPr/>
          <p:nvPr/>
        </p:nvGrpSpPr>
        <p:grpSpPr>
          <a:xfrm>
            <a:off x="8058304" y="904097"/>
            <a:ext cx="134058" cy="141230"/>
            <a:chOff x="3770248" y="2527300"/>
            <a:chExt cx="180404" cy="190055"/>
          </a:xfrm>
        </p:grpSpPr>
        <p:sp>
          <p:nvSpPr>
            <p:cNvPr id="1451" name="Google Shape;1451;p3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2" name="Google Shape;1452;p3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3" name="Google Shape;1453;p3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4" name="Google Shape;1454;p3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55" name="Google Shape;1455;p31"/>
          <p:cNvGrpSpPr/>
          <p:nvPr/>
        </p:nvGrpSpPr>
        <p:grpSpPr>
          <a:xfrm rot="5400000">
            <a:off x="7921195" y="266911"/>
            <a:ext cx="117260" cy="134268"/>
            <a:chOff x="3462796" y="2555878"/>
            <a:chExt cx="157798" cy="180711"/>
          </a:xfrm>
        </p:grpSpPr>
        <p:sp>
          <p:nvSpPr>
            <p:cNvPr id="1456" name="Google Shape;1456;p3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7" name="Google Shape;1457;p3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8" name="Google Shape;1458;p3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9" name="Google Shape;1459;p3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0" name="Google Shape;1460;p3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1" name="Google Shape;1461;p3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62" name="Google Shape;1462;p31"/>
          <p:cNvGrpSpPr/>
          <p:nvPr/>
        </p:nvGrpSpPr>
        <p:grpSpPr>
          <a:xfrm>
            <a:off x="5090996" y="711415"/>
            <a:ext cx="98645" cy="103922"/>
            <a:chOff x="3770248" y="2527300"/>
            <a:chExt cx="180404" cy="190055"/>
          </a:xfrm>
        </p:grpSpPr>
        <p:sp>
          <p:nvSpPr>
            <p:cNvPr id="1463" name="Google Shape;1463;p3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4" name="Google Shape;1464;p3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5" name="Google Shape;1465;p3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6" name="Google Shape;1466;p3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67" name="Google Shape;1467;p31"/>
          <p:cNvGrpSpPr/>
          <p:nvPr/>
        </p:nvGrpSpPr>
        <p:grpSpPr>
          <a:xfrm>
            <a:off x="6153387" y="34"/>
            <a:ext cx="572336" cy="1286416"/>
            <a:chOff x="2484475" y="746199"/>
            <a:chExt cx="1046700" cy="2352626"/>
          </a:xfrm>
        </p:grpSpPr>
        <p:sp>
          <p:nvSpPr>
            <p:cNvPr id="1468" name="Google Shape;1468;p31"/>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31"/>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70" name="Google Shape;1470;p31"/>
            <p:cNvGrpSpPr/>
            <p:nvPr/>
          </p:nvGrpSpPr>
          <p:grpSpPr>
            <a:xfrm>
              <a:off x="2769704" y="746199"/>
              <a:ext cx="510180" cy="2066757"/>
              <a:chOff x="1818382" y="1899501"/>
              <a:chExt cx="466728" cy="1890730"/>
            </a:xfrm>
          </p:grpSpPr>
          <p:grpSp>
            <p:nvGrpSpPr>
              <p:cNvPr id="1471" name="Google Shape;1471;p31"/>
              <p:cNvGrpSpPr/>
              <p:nvPr/>
            </p:nvGrpSpPr>
            <p:grpSpPr>
              <a:xfrm>
                <a:off x="1818382" y="2971595"/>
                <a:ext cx="466728" cy="818636"/>
                <a:chOff x="1818382" y="2942618"/>
                <a:chExt cx="466728" cy="818636"/>
              </a:xfrm>
            </p:grpSpPr>
            <p:sp>
              <p:nvSpPr>
                <p:cNvPr id="1472" name="Google Shape;1472;p3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3" name="Google Shape;1473;p3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4" name="Google Shape;1474;p3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475" name="Google Shape;1475;p3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6" name="Google Shape;1476;p3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7" name="Google Shape;1477;p31"/>
          <p:cNvGrpSpPr/>
          <p:nvPr/>
        </p:nvGrpSpPr>
        <p:grpSpPr>
          <a:xfrm>
            <a:off x="6961227" y="31"/>
            <a:ext cx="495013" cy="706397"/>
            <a:chOff x="3961868" y="621835"/>
            <a:chExt cx="905291" cy="1291874"/>
          </a:xfrm>
        </p:grpSpPr>
        <p:grpSp>
          <p:nvGrpSpPr>
            <p:cNvPr id="1478" name="Google Shape;1478;p31"/>
            <p:cNvGrpSpPr/>
            <p:nvPr/>
          </p:nvGrpSpPr>
          <p:grpSpPr>
            <a:xfrm>
              <a:off x="3961868" y="1008418"/>
              <a:ext cx="905291" cy="905291"/>
              <a:chOff x="764100" y="3623300"/>
              <a:chExt cx="1046700" cy="1046700"/>
            </a:xfrm>
          </p:grpSpPr>
          <p:sp>
            <p:nvSpPr>
              <p:cNvPr id="1479" name="Google Shape;1479;p31"/>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31"/>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1" name="Google Shape;1481;p31"/>
            <p:cNvGrpSpPr/>
            <p:nvPr/>
          </p:nvGrpSpPr>
          <p:grpSpPr>
            <a:xfrm>
              <a:off x="4155317" y="621835"/>
              <a:ext cx="522826" cy="1099261"/>
              <a:chOff x="2447534" y="2604168"/>
              <a:chExt cx="478297" cy="1005636"/>
            </a:xfrm>
          </p:grpSpPr>
          <p:grpSp>
            <p:nvGrpSpPr>
              <p:cNvPr id="1482" name="Google Shape;1482;p31"/>
              <p:cNvGrpSpPr/>
              <p:nvPr/>
            </p:nvGrpSpPr>
            <p:grpSpPr>
              <a:xfrm>
                <a:off x="2447534" y="2604168"/>
                <a:ext cx="478297" cy="1005636"/>
                <a:chOff x="2447534" y="2604168"/>
                <a:chExt cx="478297" cy="1005636"/>
              </a:xfrm>
            </p:grpSpPr>
            <p:grpSp>
              <p:nvGrpSpPr>
                <p:cNvPr id="1483" name="Google Shape;1483;p31"/>
                <p:cNvGrpSpPr/>
                <p:nvPr/>
              </p:nvGrpSpPr>
              <p:grpSpPr>
                <a:xfrm>
                  <a:off x="2447534" y="2971595"/>
                  <a:ext cx="478297" cy="638209"/>
                  <a:chOff x="2447534" y="3081786"/>
                  <a:chExt cx="478297" cy="638209"/>
                </a:xfrm>
              </p:grpSpPr>
              <p:sp>
                <p:nvSpPr>
                  <p:cNvPr id="1484" name="Google Shape;1484;p3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5" name="Google Shape;1485;p3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6" name="Google Shape;1486;p3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487" name="Google Shape;1487;p3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88" name="Google Shape;1488;p3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0" name="Google Shape;1490;p31"/>
          <p:cNvGrpSpPr/>
          <p:nvPr/>
        </p:nvGrpSpPr>
        <p:grpSpPr>
          <a:xfrm>
            <a:off x="7635074" y="22"/>
            <a:ext cx="285882" cy="434233"/>
            <a:chOff x="5194218" y="621819"/>
            <a:chExt cx="522827" cy="794136"/>
          </a:xfrm>
        </p:grpSpPr>
        <p:grpSp>
          <p:nvGrpSpPr>
            <p:cNvPr id="1491" name="Google Shape;1491;p31"/>
            <p:cNvGrpSpPr/>
            <p:nvPr/>
          </p:nvGrpSpPr>
          <p:grpSpPr>
            <a:xfrm>
              <a:off x="5194218" y="893128"/>
              <a:ext cx="522827" cy="522827"/>
              <a:chOff x="764100" y="3623300"/>
              <a:chExt cx="1046700" cy="1046700"/>
            </a:xfrm>
          </p:grpSpPr>
          <p:sp>
            <p:nvSpPr>
              <p:cNvPr id="1492" name="Google Shape;1492;p31"/>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31"/>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94" name="Google Shape;1494;p31"/>
            <p:cNvGrpSpPr/>
            <p:nvPr/>
          </p:nvGrpSpPr>
          <p:grpSpPr>
            <a:xfrm>
              <a:off x="5371918" y="621819"/>
              <a:ext cx="182209" cy="655932"/>
              <a:chOff x="3305183" y="2722527"/>
              <a:chExt cx="166690" cy="600066"/>
            </a:xfrm>
          </p:grpSpPr>
          <p:grpSp>
            <p:nvGrpSpPr>
              <p:cNvPr id="1495" name="Google Shape;1495;p31"/>
              <p:cNvGrpSpPr/>
              <p:nvPr/>
            </p:nvGrpSpPr>
            <p:grpSpPr>
              <a:xfrm>
                <a:off x="3305183" y="2722527"/>
                <a:ext cx="166690" cy="600066"/>
                <a:chOff x="3305183" y="2722527"/>
                <a:chExt cx="166690" cy="600066"/>
              </a:xfrm>
            </p:grpSpPr>
            <p:grpSp>
              <p:nvGrpSpPr>
                <p:cNvPr id="1496" name="Google Shape;1496;p31"/>
                <p:cNvGrpSpPr/>
                <p:nvPr/>
              </p:nvGrpSpPr>
              <p:grpSpPr>
                <a:xfrm>
                  <a:off x="3305183" y="2971595"/>
                  <a:ext cx="166690" cy="350998"/>
                  <a:chOff x="3305183" y="3146560"/>
                  <a:chExt cx="166690" cy="350998"/>
                </a:xfrm>
              </p:grpSpPr>
              <p:sp>
                <p:nvSpPr>
                  <p:cNvPr id="1497" name="Google Shape;1497;p3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8" name="Google Shape;1498;p3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9" name="Google Shape;1499;p3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00" name="Google Shape;1500;p3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1" name="Google Shape;1501;p3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2" name="Google Shape;1502;p31"/>
          <p:cNvGrpSpPr/>
          <p:nvPr/>
        </p:nvGrpSpPr>
        <p:grpSpPr>
          <a:xfrm>
            <a:off x="5446991" y="42"/>
            <a:ext cx="572336" cy="917921"/>
            <a:chOff x="1192601" y="746213"/>
            <a:chExt cx="1046700" cy="1678715"/>
          </a:xfrm>
        </p:grpSpPr>
        <p:grpSp>
          <p:nvGrpSpPr>
            <p:cNvPr id="1503" name="Google Shape;1503;p31"/>
            <p:cNvGrpSpPr/>
            <p:nvPr/>
          </p:nvGrpSpPr>
          <p:grpSpPr>
            <a:xfrm>
              <a:off x="1192601" y="1378228"/>
              <a:ext cx="1046700" cy="1046700"/>
              <a:chOff x="764100" y="3623300"/>
              <a:chExt cx="1046700" cy="1046700"/>
            </a:xfrm>
          </p:grpSpPr>
          <p:sp>
            <p:nvSpPr>
              <p:cNvPr id="1504" name="Google Shape;1504;p31"/>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31"/>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06" name="Google Shape;1506;p31"/>
            <p:cNvGrpSpPr/>
            <p:nvPr/>
          </p:nvGrpSpPr>
          <p:grpSpPr>
            <a:xfrm>
              <a:off x="1417979" y="746213"/>
              <a:ext cx="580390" cy="1384973"/>
              <a:chOff x="522260" y="2632808"/>
              <a:chExt cx="530958" cy="1267014"/>
            </a:xfrm>
          </p:grpSpPr>
          <p:grpSp>
            <p:nvGrpSpPr>
              <p:cNvPr id="1507" name="Google Shape;1507;p31"/>
              <p:cNvGrpSpPr/>
              <p:nvPr/>
            </p:nvGrpSpPr>
            <p:grpSpPr>
              <a:xfrm>
                <a:off x="522260" y="2632808"/>
                <a:ext cx="530958" cy="1267014"/>
                <a:chOff x="522260" y="2632808"/>
                <a:chExt cx="530958" cy="1267014"/>
              </a:xfrm>
            </p:grpSpPr>
            <p:grpSp>
              <p:nvGrpSpPr>
                <p:cNvPr id="1508" name="Google Shape;1508;p31"/>
                <p:cNvGrpSpPr/>
                <p:nvPr/>
              </p:nvGrpSpPr>
              <p:grpSpPr>
                <a:xfrm>
                  <a:off x="522260" y="2971595"/>
                  <a:ext cx="530958" cy="928227"/>
                  <a:chOff x="522260" y="2971595"/>
                  <a:chExt cx="530958" cy="928227"/>
                </a:xfrm>
              </p:grpSpPr>
              <p:sp>
                <p:nvSpPr>
                  <p:cNvPr id="1509" name="Google Shape;1509;p3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0" name="Google Shape;1510;p3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1" name="Google Shape;1511;p3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2" name="Google Shape;1512;p3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13" name="Google Shape;1513;p3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14" name="Google Shape;1514;p3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5" name="Google Shape;1515;p31"/>
          <p:cNvGrpSpPr/>
          <p:nvPr/>
        </p:nvGrpSpPr>
        <p:grpSpPr>
          <a:xfrm>
            <a:off x="8081653" y="46"/>
            <a:ext cx="572336" cy="1051386"/>
            <a:chOff x="6010934" y="870580"/>
            <a:chExt cx="1046700" cy="1922798"/>
          </a:xfrm>
        </p:grpSpPr>
        <p:grpSp>
          <p:nvGrpSpPr>
            <p:cNvPr id="1516" name="Google Shape;1516;p31"/>
            <p:cNvGrpSpPr/>
            <p:nvPr/>
          </p:nvGrpSpPr>
          <p:grpSpPr>
            <a:xfrm>
              <a:off x="6010934" y="1746678"/>
              <a:ext cx="1046700" cy="1046700"/>
              <a:chOff x="764100" y="3623300"/>
              <a:chExt cx="1046700" cy="1046700"/>
            </a:xfrm>
          </p:grpSpPr>
          <p:sp>
            <p:nvSpPr>
              <p:cNvPr id="1517" name="Google Shape;1517;p31"/>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31"/>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19" name="Google Shape;1519;p31"/>
            <p:cNvGrpSpPr/>
            <p:nvPr/>
          </p:nvGrpSpPr>
          <p:grpSpPr>
            <a:xfrm>
              <a:off x="6308748" y="870580"/>
              <a:ext cx="441786" cy="1701306"/>
              <a:chOff x="1121941" y="2406098"/>
              <a:chExt cx="404159" cy="1556405"/>
            </a:xfrm>
          </p:grpSpPr>
          <p:grpSp>
            <p:nvGrpSpPr>
              <p:cNvPr id="1520" name="Google Shape;1520;p31"/>
              <p:cNvGrpSpPr/>
              <p:nvPr/>
            </p:nvGrpSpPr>
            <p:grpSpPr>
              <a:xfrm>
                <a:off x="1121941" y="2406098"/>
                <a:ext cx="404159" cy="1556405"/>
                <a:chOff x="1121941" y="2406098"/>
                <a:chExt cx="404159" cy="1556405"/>
              </a:xfrm>
            </p:grpSpPr>
            <p:grpSp>
              <p:nvGrpSpPr>
                <p:cNvPr id="1521" name="Google Shape;1521;p31"/>
                <p:cNvGrpSpPr/>
                <p:nvPr/>
              </p:nvGrpSpPr>
              <p:grpSpPr>
                <a:xfrm>
                  <a:off x="1121941" y="2971595"/>
                  <a:ext cx="404159" cy="990908"/>
                  <a:chOff x="1121941" y="2969319"/>
                  <a:chExt cx="404159" cy="990908"/>
                </a:xfrm>
              </p:grpSpPr>
              <p:sp>
                <p:nvSpPr>
                  <p:cNvPr id="1522" name="Google Shape;1522;p3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3" name="Google Shape;1523;p3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4" name="Google Shape;1524;p3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5" name="Google Shape;1525;p3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26" name="Google Shape;1526;p3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27" name="Google Shape;1527;p3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1" name="Google Shape;1531;p31"/>
          <p:cNvGrpSpPr/>
          <p:nvPr/>
        </p:nvGrpSpPr>
        <p:grpSpPr>
          <a:xfrm>
            <a:off x="5189520" y="36"/>
            <a:ext cx="285882" cy="1099600"/>
            <a:chOff x="721731" y="746203"/>
            <a:chExt cx="522827" cy="2010973"/>
          </a:xfrm>
        </p:grpSpPr>
        <p:grpSp>
          <p:nvGrpSpPr>
            <p:cNvPr id="1532" name="Google Shape;1532;p31"/>
            <p:cNvGrpSpPr/>
            <p:nvPr/>
          </p:nvGrpSpPr>
          <p:grpSpPr>
            <a:xfrm>
              <a:off x="721731" y="2234350"/>
              <a:ext cx="522827" cy="522827"/>
              <a:chOff x="764100" y="3623300"/>
              <a:chExt cx="1046700" cy="1046700"/>
            </a:xfrm>
          </p:grpSpPr>
          <p:sp>
            <p:nvSpPr>
              <p:cNvPr id="1533" name="Google Shape;1533;p31"/>
              <p:cNvSpPr/>
              <p:nvPr/>
            </p:nvSpPr>
            <p:spPr>
              <a:xfrm>
                <a:off x="764100" y="3623300"/>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31"/>
              <p:cNvSpPr/>
              <p:nvPr/>
            </p:nvSpPr>
            <p:spPr>
              <a:xfrm>
                <a:off x="922769" y="3781968"/>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35" name="Google Shape;1535;p31"/>
            <p:cNvGrpSpPr/>
            <p:nvPr/>
          </p:nvGrpSpPr>
          <p:grpSpPr>
            <a:xfrm>
              <a:off x="892050" y="746203"/>
              <a:ext cx="182209" cy="1869992"/>
              <a:chOff x="3305183" y="1611869"/>
              <a:chExt cx="166690" cy="1710724"/>
            </a:xfrm>
          </p:grpSpPr>
          <p:grpSp>
            <p:nvGrpSpPr>
              <p:cNvPr id="1536" name="Google Shape;1536;p31"/>
              <p:cNvGrpSpPr/>
              <p:nvPr/>
            </p:nvGrpSpPr>
            <p:grpSpPr>
              <a:xfrm>
                <a:off x="3305183" y="1611869"/>
                <a:ext cx="166690" cy="1710724"/>
                <a:chOff x="3305183" y="1611869"/>
                <a:chExt cx="166690" cy="1710724"/>
              </a:xfrm>
            </p:grpSpPr>
            <p:grpSp>
              <p:nvGrpSpPr>
                <p:cNvPr id="1537" name="Google Shape;1537;p31"/>
                <p:cNvGrpSpPr/>
                <p:nvPr/>
              </p:nvGrpSpPr>
              <p:grpSpPr>
                <a:xfrm>
                  <a:off x="3305183" y="2971595"/>
                  <a:ext cx="166690" cy="350998"/>
                  <a:chOff x="3305183" y="3146560"/>
                  <a:chExt cx="166690" cy="350998"/>
                </a:xfrm>
              </p:grpSpPr>
              <p:sp>
                <p:nvSpPr>
                  <p:cNvPr id="1538" name="Google Shape;1538;p3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9" name="Google Shape;1539;p3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0" name="Google Shape;1540;p3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41" name="Google Shape;1541;p3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2" name="Google Shape;1542;p3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 Color background">
  <p:cSld name="BLANK_1_1">
    <p:bg>
      <p:bgPr>
        <a:solidFill>
          <a:schemeClr val="accent2"/>
        </a:solidFill>
        <a:effectLst/>
      </p:bgPr>
    </p:bg>
    <p:spTree>
      <p:nvGrpSpPr>
        <p:cNvPr id="1" name="Shape 1543"/>
        <p:cNvGrpSpPr/>
        <p:nvPr/>
      </p:nvGrpSpPr>
      <p:grpSpPr>
        <a:xfrm>
          <a:off x="0" y="0"/>
          <a:ext cx="0" cy="0"/>
          <a:chOff x="0" y="0"/>
          <a:chExt cx="0" cy="0"/>
        </a:xfrm>
      </p:grpSpPr>
      <p:sp>
        <p:nvSpPr>
          <p:cNvPr id="1544" name="Google Shape;1544;p32"/>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1545" name="Google Shape;1545;p32"/>
          <p:cNvGrpSpPr/>
          <p:nvPr/>
        </p:nvGrpSpPr>
        <p:grpSpPr>
          <a:xfrm>
            <a:off x="7374893" y="4521440"/>
            <a:ext cx="230809" cy="243156"/>
            <a:chOff x="3770248" y="2527300"/>
            <a:chExt cx="180404" cy="190055"/>
          </a:xfrm>
        </p:grpSpPr>
        <p:sp>
          <p:nvSpPr>
            <p:cNvPr id="1546" name="Google Shape;1546;p3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7" name="Google Shape;1547;p3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8" name="Google Shape;1548;p3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9" name="Google Shape;1549;p3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550" name="Google Shape;1550;p32"/>
          <p:cNvGrpSpPr/>
          <p:nvPr/>
        </p:nvGrpSpPr>
        <p:grpSpPr>
          <a:xfrm>
            <a:off x="8747489" y="2424507"/>
            <a:ext cx="230809" cy="243156"/>
            <a:chOff x="3770248" y="2527300"/>
            <a:chExt cx="180404" cy="190055"/>
          </a:xfrm>
        </p:grpSpPr>
        <p:sp>
          <p:nvSpPr>
            <p:cNvPr id="1551" name="Google Shape;1551;p3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2" name="Google Shape;1552;p3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3" name="Google Shape;1553;p3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4" name="Google Shape;1554;p3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555" name="Google Shape;1555;p32"/>
          <p:cNvGrpSpPr/>
          <p:nvPr/>
        </p:nvGrpSpPr>
        <p:grpSpPr>
          <a:xfrm rot="5400000">
            <a:off x="8655384" y="3665221"/>
            <a:ext cx="201871" cy="231166"/>
            <a:chOff x="3462796" y="2555878"/>
            <a:chExt cx="157798" cy="180711"/>
          </a:xfrm>
        </p:grpSpPr>
        <p:sp>
          <p:nvSpPr>
            <p:cNvPr id="1556" name="Google Shape;1556;p3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7" name="Google Shape;1557;p3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8" name="Google Shape;1558;p3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9" name="Google Shape;1559;p3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0" name="Google Shape;1560;p3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1" name="Google Shape;1561;p3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562" name="Google Shape;1562;p32"/>
          <p:cNvGrpSpPr/>
          <p:nvPr/>
        </p:nvGrpSpPr>
        <p:grpSpPr>
          <a:xfrm rot="-2700000">
            <a:off x="8038126" y="1128088"/>
            <a:ext cx="169840" cy="178926"/>
            <a:chOff x="3770248" y="2527300"/>
            <a:chExt cx="180404" cy="190055"/>
          </a:xfrm>
        </p:grpSpPr>
        <p:sp>
          <p:nvSpPr>
            <p:cNvPr id="1563" name="Google Shape;1563;p3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4" name="Google Shape;1564;p3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5" name="Google Shape;1565;p3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6" name="Google Shape;1566;p3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567" name="Google Shape;1567;p32"/>
          <p:cNvGrpSpPr/>
          <p:nvPr/>
        </p:nvGrpSpPr>
        <p:grpSpPr>
          <a:xfrm>
            <a:off x="6800135" y="22"/>
            <a:ext cx="985363" cy="1665685"/>
            <a:chOff x="2484475" y="1329454"/>
            <a:chExt cx="1046700" cy="1769371"/>
          </a:xfrm>
        </p:grpSpPr>
        <p:sp>
          <p:nvSpPr>
            <p:cNvPr id="1568" name="Google Shape;1568;p32"/>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32"/>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70" name="Google Shape;1570;p32"/>
            <p:cNvGrpSpPr/>
            <p:nvPr/>
          </p:nvGrpSpPr>
          <p:grpSpPr>
            <a:xfrm>
              <a:off x="2769704" y="1329454"/>
              <a:ext cx="510180" cy="1483501"/>
              <a:chOff x="1818382" y="2433081"/>
              <a:chExt cx="466728" cy="1357150"/>
            </a:xfrm>
          </p:grpSpPr>
          <p:grpSp>
            <p:nvGrpSpPr>
              <p:cNvPr id="1571" name="Google Shape;1571;p32"/>
              <p:cNvGrpSpPr/>
              <p:nvPr/>
            </p:nvGrpSpPr>
            <p:grpSpPr>
              <a:xfrm>
                <a:off x="1818382" y="2971595"/>
                <a:ext cx="466728" cy="818636"/>
                <a:chOff x="1818382" y="2942618"/>
                <a:chExt cx="466728" cy="818636"/>
              </a:xfrm>
            </p:grpSpPr>
            <p:sp>
              <p:nvSpPr>
                <p:cNvPr id="1572" name="Google Shape;1572;p3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3" name="Google Shape;1573;p3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4" name="Google Shape;1574;p3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75" name="Google Shape;1575;p32"/>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76" name="Google Shape;1576;p32"/>
          <p:cNvGrpSpPr/>
          <p:nvPr/>
        </p:nvGrpSpPr>
        <p:grpSpPr>
          <a:xfrm>
            <a:off x="8330194" y="1"/>
            <a:ext cx="852241" cy="2239549"/>
            <a:chOff x="3961868" y="-465246"/>
            <a:chExt cx="905291" cy="2378955"/>
          </a:xfrm>
        </p:grpSpPr>
        <p:grpSp>
          <p:nvGrpSpPr>
            <p:cNvPr id="1577" name="Google Shape;1577;p32"/>
            <p:cNvGrpSpPr/>
            <p:nvPr/>
          </p:nvGrpSpPr>
          <p:grpSpPr>
            <a:xfrm>
              <a:off x="3961868" y="1008418"/>
              <a:ext cx="905291" cy="905291"/>
              <a:chOff x="764100" y="3623300"/>
              <a:chExt cx="1046700" cy="1046700"/>
            </a:xfrm>
          </p:grpSpPr>
          <p:sp>
            <p:nvSpPr>
              <p:cNvPr id="1578" name="Google Shape;1578;p3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3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0" name="Google Shape;1580;p32"/>
            <p:cNvGrpSpPr/>
            <p:nvPr/>
          </p:nvGrpSpPr>
          <p:grpSpPr>
            <a:xfrm>
              <a:off x="4155317" y="-465246"/>
              <a:ext cx="522826" cy="2186340"/>
              <a:chOff x="2447534" y="1609676"/>
              <a:chExt cx="478297" cy="2000128"/>
            </a:xfrm>
          </p:grpSpPr>
          <p:grpSp>
            <p:nvGrpSpPr>
              <p:cNvPr id="1581" name="Google Shape;1581;p32"/>
              <p:cNvGrpSpPr/>
              <p:nvPr/>
            </p:nvGrpSpPr>
            <p:grpSpPr>
              <a:xfrm>
                <a:off x="2447534" y="2971595"/>
                <a:ext cx="478297" cy="638209"/>
                <a:chOff x="2447534" y="3081786"/>
                <a:chExt cx="478297" cy="638209"/>
              </a:xfrm>
            </p:grpSpPr>
            <p:sp>
              <p:nvSpPr>
                <p:cNvPr id="1582" name="Google Shape;1582;p3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3" name="Google Shape;1583;p3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4" name="Google Shape;1584;p3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85" name="Google Shape;1585;p32"/>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86" name="Google Shape;1586;p32"/>
          <p:cNvGrpSpPr/>
          <p:nvPr/>
        </p:nvGrpSpPr>
        <p:grpSpPr>
          <a:xfrm>
            <a:off x="7811776" y="18"/>
            <a:ext cx="492189" cy="1147269"/>
            <a:chOff x="5194218" y="197270"/>
            <a:chExt cx="522827" cy="1218684"/>
          </a:xfrm>
        </p:grpSpPr>
        <p:grpSp>
          <p:nvGrpSpPr>
            <p:cNvPr id="1587" name="Google Shape;1587;p32"/>
            <p:cNvGrpSpPr/>
            <p:nvPr/>
          </p:nvGrpSpPr>
          <p:grpSpPr>
            <a:xfrm>
              <a:off x="5194218" y="893128"/>
              <a:ext cx="522827" cy="522827"/>
              <a:chOff x="764100" y="3623300"/>
              <a:chExt cx="1046700" cy="1046700"/>
            </a:xfrm>
          </p:grpSpPr>
          <p:sp>
            <p:nvSpPr>
              <p:cNvPr id="1588" name="Google Shape;1588;p3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3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90" name="Google Shape;1590;p32"/>
            <p:cNvGrpSpPr/>
            <p:nvPr/>
          </p:nvGrpSpPr>
          <p:grpSpPr>
            <a:xfrm>
              <a:off x="5371918" y="197270"/>
              <a:ext cx="182209" cy="1080482"/>
              <a:chOff x="3305183" y="2334136"/>
              <a:chExt cx="166690" cy="988457"/>
            </a:xfrm>
          </p:grpSpPr>
          <p:grpSp>
            <p:nvGrpSpPr>
              <p:cNvPr id="1591" name="Google Shape;1591;p32"/>
              <p:cNvGrpSpPr/>
              <p:nvPr/>
            </p:nvGrpSpPr>
            <p:grpSpPr>
              <a:xfrm>
                <a:off x="3305183" y="2971595"/>
                <a:ext cx="166690" cy="350998"/>
                <a:chOff x="3305183" y="3146560"/>
                <a:chExt cx="166690" cy="350998"/>
              </a:xfrm>
            </p:grpSpPr>
            <p:sp>
              <p:nvSpPr>
                <p:cNvPr id="1592" name="Google Shape;1592;p3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3" name="Google Shape;1593;p3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4" name="Google Shape;1594;p3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95" name="Google Shape;1595;p32"/>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96" name="Google Shape;1596;p32"/>
          <p:cNvGrpSpPr/>
          <p:nvPr/>
        </p:nvGrpSpPr>
        <p:grpSpPr>
          <a:xfrm>
            <a:off x="8018879" y="0"/>
            <a:ext cx="810166" cy="3722092"/>
            <a:chOff x="7824797" y="-929429"/>
            <a:chExt cx="860597" cy="3953784"/>
          </a:xfrm>
        </p:grpSpPr>
        <p:grpSp>
          <p:nvGrpSpPr>
            <p:cNvPr id="1597" name="Google Shape;1597;p32"/>
            <p:cNvGrpSpPr/>
            <p:nvPr/>
          </p:nvGrpSpPr>
          <p:grpSpPr>
            <a:xfrm>
              <a:off x="7824797" y="1891930"/>
              <a:ext cx="860597" cy="1132425"/>
              <a:chOff x="764100" y="3623300"/>
              <a:chExt cx="1046700" cy="1046700"/>
            </a:xfrm>
          </p:grpSpPr>
          <p:sp>
            <p:nvSpPr>
              <p:cNvPr id="1598" name="Google Shape;1598;p3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3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00" name="Google Shape;1600;p32"/>
            <p:cNvGrpSpPr/>
            <p:nvPr/>
          </p:nvGrpSpPr>
          <p:grpSpPr>
            <a:xfrm>
              <a:off x="8100550" y="-929429"/>
              <a:ext cx="300376" cy="3735115"/>
              <a:chOff x="3792712" y="404687"/>
              <a:chExt cx="274793" cy="3416993"/>
            </a:xfrm>
          </p:grpSpPr>
          <p:grpSp>
            <p:nvGrpSpPr>
              <p:cNvPr id="1601" name="Google Shape;1601;p32"/>
              <p:cNvGrpSpPr/>
              <p:nvPr/>
            </p:nvGrpSpPr>
            <p:grpSpPr>
              <a:xfrm>
                <a:off x="3792712" y="2971595"/>
                <a:ext cx="274793" cy="850085"/>
                <a:chOff x="3792712" y="2879468"/>
                <a:chExt cx="274793" cy="850085"/>
              </a:xfrm>
            </p:grpSpPr>
            <p:sp>
              <p:nvSpPr>
                <p:cNvPr id="1602" name="Google Shape;1602;p3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3" name="Google Shape;1603;p3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4" name="Google Shape;1604;p3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605" name="Google Shape;1605;p32"/>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606" name="Google Shape;1606;p32"/>
          <p:cNvGrpSpPr/>
          <p:nvPr/>
        </p:nvGrpSpPr>
        <p:grpSpPr>
          <a:xfrm>
            <a:off x="7260997" y="0"/>
            <a:ext cx="985363" cy="4610929"/>
            <a:chOff x="1192601" y="-2473021"/>
            <a:chExt cx="1046700" cy="4897949"/>
          </a:xfrm>
        </p:grpSpPr>
        <p:grpSp>
          <p:nvGrpSpPr>
            <p:cNvPr id="1607" name="Google Shape;1607;p32"/>
            <p:cNvGrpSpPr/>
            <p:nvPr/>
          </p:nvGrpSpPr>
          <p:grpSpPr>
            <a:xfrm>
              <a:off x="1192601" y="1378228"/>
              <a:ext cx="1046700" cy="1046700"/>
              <a:chOff x="764100" y="3623300"/>
              <a:chExt cx="1046700" cy="1046700"/>
            </a:xfrm>
          </p:grpSpPr>
          <p:sp>
            <p:nvSpPr>
              <p:cNvPr id="1608" name="Google Shape;1608;p3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3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0" name="Google Shape;1610;p32"/>
            <p:cNvGrpSpPr/>
            <p:nvPr/>
          </p:nvGrpSpPr>
          <p:grpSpPr>
            <a:xfrm>
              <a:off x="1417979" y="-2473021"/>
              <a:ext cx="580390" cy="4604206"/>
              <a:chOff x="522260" y="-312241"/>
              <a:chExt cx="530958" cy="4212063"/>
            </a:xfrm>
          </p:grpSpPr>
          <p:grpSp>
            <p:nvGrpSpPr>
              <p:cNvPr id="1611" name="Google Shape;1611;p32"/>
              <p:cNvGrpSpPr/>
              <p:nvPr/>
            </p:nvGrpSpPr>
            <p:grpSpPr>
              <a:xfrm>
                <a:off x="522260" y="2971595"/>
                <a:ext cx="530958" cy="928227"/>
                <a:chOff x="522260" y="2971595"/>
                <a:chExt cx="530958" cy="928227"/>
              </a:xfrm>
            </p:grpSpPr>
            <p:sp>
              <p:nvSpPr>
                <p:cNvPr id="1612" name="Google Shape;1612;p3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3" name="Google Shape;1613;p3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4" name="Google Shape;1614;p3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5" name="Google Shape;1615;p3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616" name="Google Shape;1616;p32"/>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617" name="Google Shape;1617;p32"/>
          <p:cNvGrpSpPr/>
          <p:nvPr/>
        </p:nvGrpSpPr>
        <p:grpSpPr>
          <a:xfrm>
            <a:off x="7310065" y="1807221"/>
            <a:ext cx="148551" cy="170121"/>
            <a:chOff x="3462796" y="2555878"/>
            <a:chExt cx="157798" cy="180711"/>
          </a:xfrm>
        </p:grpSpPr>
        <p:sp>
          <p:nvSpPr>
            <p:cNvPr id="1618" name="Google Shape;1618;p3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9" name="Google Shape;1619;p3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0" name="Google Shape;1620;p3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1" name="Google Shape;1621;p3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2" name="Google Shape;1622;p3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3" name="Google Shape;1623;p3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624" name="Google Shape;1624;p32"/>
          <p:cNvGrpSpPr/>
          <p:nvPr/>
        </p:nvGrpSpPr>
        <p:grpSpPr>
          <a:xfrm>
            <a:off x="6425532" y="0"/>
            <a:ext cx="985363" cy="3010692"/>
            <a:chOff x="6010934" y="-404723"/>
            <a:chExt cx="1046700" cy="3198101"/>
          </a:xfrm>
        </p:grpSpPr>
        <p:grpSp>
          <p:nvGrpSpPr>
            <p:cNvPr id="1625" name="Google Shape;1625;p32"/>
            <p:cNvGrpSpPr/>
            <p:nvPr/>
          </p:nvGrpSpPr>
          <p:grpSpPr>
            <a:xfrm>
              <a:off x="6010934" y="1746678"/>
              <a:ext cx="1046700" cy="1046700"/>
              <a:chOff x="764100" y="3623300"/>
              <a:chExt cx="1046700" cy="1046700"/>
            </a:xfrm>
          </p:grpSpPr>
          <p:sp>
            <p:nvSpPr>
              <p:cNvPr id="1626" name="Google Shape;1626;p3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3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28" name="Google Shape;1628;p32"/>
            <p:cNvGrpSpPr/>
            <p:nvPr/>
          </p:nvGrpSpPr>
          <p:grpSpPr>
            <a:xfrm>
              <a:off x="6308748" y="-404723"/>
              <a:ext cx="441786" cy="2976610"/>
              <a:chOff x="1121941" y="1239413"/>
              <a:chExt cx="404159" cy="2723090"/>
            </a:xfrm>
          </p:grpSpPr>
          <p:sp>
            <p:nvSpPr>
              <p:cNvPr id="1629" name="Google Shape;1629;p32"/>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30" name="Google Shape;1630;p32"/>
              <p:cNvGrpSpPr/>
              <p:nvPr/>
            </p:nvGrpSpPr>
            <p:grpSpPr>
              <a:xfrm>
                <a:off x="1121941" y="2971595"/>
                <a:ext cx="404159" cy="990908"/>
                <a:chOff x="1121941" y="2969319"/>
                <a:chExt cx="404159" cy="990908"/>
              </a:xfrm>
            </p:grpSpPr>
            <p:sp>
              <p:nvSpPr>
                <p:cNvPr id="1631" name="Google Shape;1631;p3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2" name="Google Shape;1632;p3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3" name="Google Shape;1633;p3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4" name="Google Shape;1634;p3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_AND_BODY_1">
  <p:cSld name="TITLE_AND_BODY_1">
    <p:bg>
      <p:bgPr>
        <a:blipFill>
          <a:blip r:embed="rId2">
            <a:alphaModFix/>
          </a:blip>
          <a:stretch>
            <a:fillRect/>
          </a:stretch>
        </a:blipFill>
        <a:effectLst/>
      </p:bgPr>
    </p:bg>
    <p:spTree>
      <p:nvGrpSpPr>
        <p:cNvPr id="1" name="Shape 1635"/>
        <p:cNvGrpSpPr/>
        <p:nvPr/>
      </p:nvGrpSpPr>
      <p:grpSpPr>
        <a:xfrm>
          <a:off x="0" y="0"/>
          <a:ext cx="0" cy="0"/>
          <a:chOff x="0" y="0"/>
          <a:chExt cx="0" cy="0"/>
        </a:xfrm>
      </p:grpSpPr>
      <p:sp>
        <p:nvSpPr>
          <p:cNvPr id="1636" name="Google Shape;1636;p33"/>
          <p:cNvSpPr txBox="1">
            <a:spLocks noGrp="1"/>
          </p:cNvSpPr>
          <p:nvPr>
            <p:ph type="body" idx="1"/>
          </p:nvPr>
        </p:nvSpPr>
        <p:spPr>
          <a:xfrm>
            <a:off x="712350" y="1352900"/>
            <a:ext cx="4498200" cy="1512900"/>
          </a:xfrm>
          <a:prstGeom prst="rect">
            <a:avLst/>
          </a:prstGeom>
          <a:noFill/>
          <a:ln>
            <a:noFill/>
          </a:ln>
        </p:spPr>
        <p:txBody>
          <a:bodyPr spcFirstLastPara="1" wrap="square" lIns="0" tIns="0" rIns="0" bIns="0" anchor="t" anchorCtr="0">
            <a:no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800"/>
              </a:spcBef>
              <a:spcAft>
                <a:spcPts val="0"/>
              </a:spcAft>
              <a:buSzPts val="1600"/>
              <a:buChar char="×"/>
              <a:defRPr sz="1600"/>
            </a:lvl2pPr>
            <a:lvl3pPr marL="1371600" lvl="2" indent="-330200" algn="l" rtl="0">
              <a:lnSpc>
                <a:spcPct val="115000"/>
              </a:lnSpc>
              <a:spcBef>
                <a:spcPts val="800"/>
              </a:spcBef>
              <a:spcAft>
                <a:spcPts val="0"/>
              </a:spcAft>
              <a:buSzPts val="1600"/>
              <a:buChar char="⬩"/>
              <a:defRPr sz="1600"/>
            </a:lvl3pPr>
            <a:lvl4pPr marL="1828800" lvl="3" indent="-330200" algn="l" rtl="0">
              <a:lnSpc>
                <a:spcPct val="115000"/>
              </a:lnSpc>
              <a:spcBef>
                <a:spcPts val="800"/>
              </a:spcBef>
              <a:spcAft>
                <a:spcPts val="0"/>
              </a:spcAft>
              <a:buSzPts val="1600"/>
              <a:buChar char="●"/>
              <a:defRPr sz="1600"/>
            </a:lvl4pPr>
            <a:lvl5pPr marL="2286000" lvl="4" indent="-330200" algn="l" rtl="0">
              <a:lnSpc>
                <a:spcPct val="115000"/>
              </a:lnSpc>
              <a:spcBef>
                <a:spcPts val="800"/>
              </a:spcBef>
              <a:spcAft>
                <a:spcPts val="0"/>
              </a:spcAft>
              <a:buSzPts val="1600"/>
              <a:buChar char="○"/>
              <a:defRPr sz="1600"/>
            </a:lvl5pPr>
            <a:lvl6pPr marL="2743200" lvl="5" indent="-330200" algn="l" rtl="0">
              <a:lnSpc>
                <a:spcPct val="115000"/>
              </a:lnSpc>
              <a:spcBef>
                <a:spcPts val="800"/>
              </a:spcBef>
              <a:spcAft>
                <a:spcPts val="0"/>
              </a:spcAft>
              <a:buSzPts val="1600"/>
              <a:buChar char="■"/>
              <a:defRPr sz="1600"/>
            </a:lvl6pPr>
            <a:lvl7pPr marL="3200400" lvl="6" indent="-330200" algn="l" rtl="0">
              <a:lnSpc>
                <a:spcPct val="115000"/>
              </a:lnSpc>
              <a:spcBef>
                <a:spcPts val="800"/>
              </a:spcBef>
              <a:spcAft>
                <a:spcPts val="0"/>
              </a:spcAft>
              <a:buSzPts val="1600"/>
              <a:buChar char="●"/>
              <a:defRPr sz="1600"/>
            </a:lvl7pPr>
            <a:lvl8pPr marL="3657600" lvl="7" indent="-330200" algn="l" rtl="0">
              <a:lnSpc>
                <a:spcPct val="115000"/>
              </a:lnSpc>
              <a:spcBef>
                <a:spcPts val="800"/>
              </a:spcBef>
              <a:spcAft>
                <a:spcPts val="0"/>
              </a:spcAft>
              <a:buSzPts val="1600"/>
              <a:buChar char="○"/>
              <a:defRPr sz="1600"/>
            </a:lvl8pPr>
            <a:lvl9pPr marL="4114800" lvl="8" indent="-330200" algn="l" rtl="0">
              <a:lnSpc>
                <a:spcPct val="115000"/>
              </a:lnSpc>
              <a:spcBef>
                <a:spcPts val="800"/>
              </a:spcBef>
              <a:spcAft>
                <a:spcPts val="800"/>
              </a:spcAft>
              <a:buSzPts val="1600"/>
              <a:buChar char="■"/>
              <a:defRPr sz="1600"/>
            </a:lvl9pPr>
          </a:lstStyle>
          <a:p>
            <a:endParaRPr/>
          </a:p>
        </p:txBody>
      </p:sp>
      <p:sp>
        <p:nvSpPr>
          <p:cNvPr id="1637" name="Google Shape;1637;p33"/>
          <p:cNvSpPr txBox="1">
            <a:spLocks noGrp="1"/>
          </p:cNvSpPr>
          <p:nvPr>
            <p:ph type="title"/>
          </p:nvPr>
        </p:nvSpPr>
        <p:spPr>
          <a:xfrm>
            <a:off x="712350" y="535413"/>
            <a:ext cx="7719300" cy="482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3400"/>
              <a:buNone/>
              <a:defRPr sz="2500"/>
            </a:lvl1pPr>
            <a:lvl2pPr lvl="1" algn="ctr" rtl="0">
              <a:lnSpc>
                <a:spcPct val="90000"/>
              </a:lnSpc>
              <a:spcBef>
                <a:spcPts val="0"/>
              </a:spcBef>
              <a:spcAft>
                <a:spcPts val="0"/>
              </a:spcAft>
              <a:buSzPts val="3400"/>
              <a:buNone/>
              <a:defRPr sz="2500"/>
            </a:lvl2pPr>
            <a:lvl3pPr lvl="2" algn="ctr" rtl="0">
              <a:lnSpc>
                <a:spcPct val="90000"/>
              </a:lnSpc>
              <a:spcBef>
                <a:spcPts val="0"/>
              </a:spcBef>
              <a:spcAft>
                <a:spcPts val="0"/>
              </a:spcAft>
              <a:buSzPts val="3400"/>
              <a:buNone/>
              <a:defRPr sz="2500"/>
            </a:lvl3pPr>
            <a:lvl4pPr lvl="3" algn="ctr" rtl="0">
              <a:lnSpc>
                <a:spcPct val="90000"/>
              </a:lnSpc>
              <a:spcBef>
                <a:spcPts val="0"/>
              </a:spcBef>
              <a:spcAft>
                <a:spcPts val="0"/>
              </a:spcAft>
              <a:buSzPts val="3400"/>
              <a:buNone/>
              <a:defRPr sz="2500"/>
            </a:lvl4pPr>
            <a:lvl5pPr lvl="4" algn="ctr" rtl="0">
              <a:lnSpc>
                <a:spcPct val="90000"/>
              </a:lnSpc>
              <a:spcBef>
                <a:spcPts val="0"/>
              </a:spcBef>
              <a:spcAft>
                <a:spcPts val="0"/>
              </a:spcAft>
              <a:buSzPts val="3400"/>
              <a:buNone/>
              <a:defRPr sz="2500"/>
            </a:lvl5pPr>
            <a:lvl6pPr lvl="5" algn="ctr" rtl="0">
              <a:lnSpc>
                <a:spcPct val="90000"/>
              </a:lnSpc>
              <a:spcBef>
                <a:spcPts val="0"/>
              </a:spcBef>
              <a:spcAft>
                <a:spcPts val="0"/>
              </a:spcAft>
              <a:buSzPts val="3400"/>
              <a:buNone/>
              <a:defRPr sz="2500"/>
            </a:lvl6pPr>
            <a:lvl7pPr lvl="6" algn="ctr" rtl="0">
              <a:lnSpc>
                <a:spcPct val="90000"/>
              </a:lnSpc>
              <a:spcBef>
                <a:spcPts val="0"/>
              </a:spcBef>
              <a:spcAft>
                <a:spcPts val="0"/>
              </a:spcAft>
              <a:buSzPts val="3400"/>
              <a:buNone/>
              <a:defRPr sz="2500"/>
            </a:lvl7pPr>
            <a:lvl8pPr lvl="7" algn="ctr" rtl="0">
              <a:lnSpc>
                <a:spcPct val="90000"/>
              </a:lnSpc>
              <a:spcBef>
                <a:spcPts val="0"/>
              </a:spcBef>
              <a:spcAft>
                <a:spcPts val="0"/>
              </a:spcAft>
              <a:buSzPts val="3400"/>
              <a:buNone/>
              <a:defRPr sz="2500"/>
            </a:lvl8pPr>
            <a:lvl9pPr lvl="8" algn="ctr" rtl="0">
              <a:lnSpc>
                <a:spcPct val="90000"/>
              </a:lnSpc>
              <a:spcBef>
                <a:spcPts val="0"/>
              </a:spcBef>
              <a:spcAft>
                <a:spcPts val="0"/>
              </a:spcAft>
              <a:buSzPts val="3400"/>
              <a:buNone/>
              <a:defRPr sz="25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1">
  <p:cSld name="CUSTOM_8">
    <p:spTree>
      <p:nvGrpSpPr>
        <p:cNvPr id="1" name="Shape 1638"/>
        <p:cNvGrpSpPr/>
        <p:nvPr/>
      </p:nvGrpSpPr>
      <p:grpSpPr>
        <a:xfrm>
          <a:off x="0" y="0"/>
          <a:ext cx="0" cy="0"/>
          <a:chOff x="0" y="0"/>
          <a:chExt cx="0" cy="0"/>
        </a:xfrm>
      </p:grpSpPr>
      <p:sp>
        <p:nvSpPr>
          <p:cNvPr id="1639" name="Google Shape;1639;p34"/>
          <p:cNvSpPr txBox="1">
            <a:spLocks noGrp="1"/>
          </p:cNvSpPr>
          <p:nvPr>
            <p:ph type="ctrTitle"/>
          </p:nvPr>
        </p:nvSpPr>
        <p:spPr>
          <a:xfrm flipH="1">
            <a:off x="3337775" y="3340550"/>
            <a:ext cx="2721300" cy="9507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1800"/>
              <a:buNone/>
              <a:defRPr b="0">
                <a:solidFill>
                  <a:schemeClr val="accent1"/>
                </a:solidFill>
                <a:latin typeface="Chelsea Market"/>
                <a:ea typeface="Chelsea Market"/>
                <a:cs typeface="Chelsea Market"/>
                <a:sym typeface="Chelsea Market"/>
              </a:defRPr>
            </a:lvl1pPr>
            <a:lvl2pPr lvl="1" algn="ctr" rtl="0">
              <a:lnSpc>
                <a:spcPct val="90000"/>
              </a:lnSpc>
              <a:spcBef>
                <a:spcPts val="0"/>
              </a:spcBef>
              <a:spcAft>
                <a:spcPts val="0"/>
              </a:spcAft>
              <a:buSzPts val="12000"/>
              <a:buNone/>
              <a:defRPr sz="12000"/>
            </a:lvl2pPr>
            <a:lvl3pPr lvl="2" algn="ctr" rtl="0">
              <a:lnSpc>
                <a:spcPct val="90000"/>
              </a:lnSpc>
              <a:spcBef>
                <a:spcPts val="0"/>
              </a:spcBef>
              <a:spcAft>
                <a:spcPts val="0"/>
              </a:spcAft>
              <a:buSzPts val="12000"/>
              <a:buNone/>
              <a:defRPr sz="12000"/>
            </a:lvl3pPr>
            <a:lvl4pPr lvl="3" algn="ctr" rtl="0">
              <a:lnSpc>
                <a:spcPct val="90000"/>
              </a:lnSpc>
              <a:spcBef>
                <a:spcPts val="0"/>
              </a:spcBef>
              <a:spcAft>
                <a:spcPts val="0"/>
              </a:spcAft>
              <a:buSzPts val="12000"/>
              <a:buNone/>
              <a:defRPr sz="12000"/>
            </a:lvl4pPr>
            <a:lvl5pPr lvl="4" algn="ctr" rtl="0">
              <a:lnSpc>
                <a:spcPct val="90000"/>
              </a:lnSpc>
              <a:spcBef>
                <a:spcPts val="0"/>
              </a:spcBef>
              <a:spcAft>
                <a:spcPts val="0"/>
              </a:spcAft>
              <a:buSzPts val="12000"/>
              <a:buNone/>
              <a:defRPr sz="12000"/>
            </a:lvl5pPr>
            <a:lvl6pPr lvl="5" algn="ctr" rtl="0">
              <a:lnSpc>
                <a:spcPct val="90000"/>
              </a:lnSpc>
              <a:spcBef>
                <a:spcPts val="0"/>
              </a:spcBef>
              <a:spcAft>
                <a:spcPts val="0"/>
              </a:spcAft>
              <a:buSzPts val="12000"/>
              <a:buNone/>
              <a:defRPr sz="12000"/>
            </a:lvl6pPr>
            <a:lvl7pPr lvl="6" algn="ctr" rtl="0">
              <a:lnSpc>
                <a:spcPct val="90000"/>
              </a:lnSpc>
              <a:spcBef>
                <a:spcPts val="0"/>
              </a:spcBef>
              <a:spcAft>
                <a:spcPts val="0"/>
              </a:spcAft>
              <a:buSzPts val="12000"/>
              <a:buNone/>
              <a:defRPr sz="12000"/>
            </a:lvl7pPr>
            <a:lvl8pPr lvl="7" algn="ctr" rtl="0">
              <a:lnSpc>
                <a:spcPct val="90000"/>
              </a:lnSpc>
              <a:spcBef>
                <a:spcPts val="0"/>
              </a:spcBef>
              <a:spcAft>
                <a:spcPts val="0"/>
              </a:spcAft>
              <a:buSzPts val="12000"/>
              <a:buNone/>
              <a:defRPr sz="12000"/>
            </a:lvl8pPr>
            <a:lvl9pPr lvl="8" algn="ctr" rtl="0">
              <a:lnSpc>
                <a:spcPct val="90000"/>
              </a:lnSpc>
              <a:spcBef>
                <a:spcPts val="0"/>
              </a:spcBef>
              <a:spcAft>
                <a:spcPts val="0"/>
              </a:spcAft>
              <a:buSzPts val="12000"/>
              <a:buNone/>
              <a:defRPr sz="12000"/>
            </a:lvl9pPr>
          </a:lstStyle>
          <a:p>
            <a:endParaRPr/>
          </a:p>
        </p:txBody>
      </p:sp>
      <p:sp>
        <p:nvSpPr>
          <p:cNvPr id="1640" name="Google Shape;1640;p34"/>
          <p:cNvSpPr txBox="1">
            <a:spLocks noGrp="1"/>
          </p:cNvSpPr>
          <p:nvPr>
            <p:ph type="subTitle" idx="1"/>
          </p:nvPr>
        </p:nvSpPr>
        <p:spPr>
          <a:xfrm flipH="1">
            <a:off x="2109325" y="1215825"/>
            <a:ext cx="5178900" cy="1331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1641"/>
        <p:cNvGrpSpPr/>
        <p:nvPr/>
      </p:nvGrpSpPr>
      <p:grpSpPr>
        <a:xfrm>
          <a:off x="0" y="0"/>
          <a:ext cx="0" cy="0"/>
          <a:chOff x="0" y="0"/>
          <a:chExt cx="0" cy="0"/>
        </a:xfrm>
      </p:grpSpPr>
      <p:grpSp>
        <p:nvGrpSpPr>
          <p:cNvPr id="1642" name="Google Shape;1642;p35"/>
          <p:cNvGrpSpPr/>
          <p:nvPr/>
        </p:nvGrpSpPr>
        <p:grpSpPr>
          <a:xfrm>
            <a:off x="600641" y="344530"/>
            <a:ext cx="7936317" cy="4454443"/>
            <a:chOff x="238125" y="847975"/>
            <a:chExt cx="7143400" cy="4009400"/>
          </a:xfrm>
        </p:grpSpPr>
        <p:sp>
          <p:nvSpPr>
            <p:cNvPr id="1643" name="Google Shape;1643;p35"/>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07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35"/>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35"/>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35"/>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35"/>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35"/>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35"/>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35"/>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35"/>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35"/>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35"/>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35"/>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35"/>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35"/>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35"/>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35"/>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35"/>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35"/>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35"/>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35"/>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35"/>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35"/>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35"/>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35"/>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35"/>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35"/>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35"/>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35"/>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35"/>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35"/>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73" name="Google Shape;1673;p35"/>
          <p:cNvSpPr txBox="1">
            <a:spLocks noGrp="1"/>
          </p:cNvSpPr>
          <p:nvPr>
            <p:ph type="ctrTitle"/>
          </p:nvPr>
        </p:nvSpPr>
        <p:spPr>
          <a:xfrm flipH="1">
            <a:off x="1476936" y="1647403"/>
            <a:ext cx="1560600" cy="5778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800"/>
              <a:buNone/>
              <a:defRPr sz="2000" b="0">
                <a:latin typeface="Chelsea Market"/>
                <a:ea typeface="Chelsea Market"/>
                <a:cs typeface="Chelsea Market"/>
                <a:sym typeface="Chelsea Market"/>
              </a:defRPr>
            </a:lvl1pPr>
            <a:lvl2pPr lvl="1" algn="ctr" rtl="0">
              <a:lnSpc>
                <a:spcPct val="90000"/>
              </a:lnSpc>
              <a:spcBef>
                <a:spcPts val="0"/>
              </a:spcBef>
              <a:spcAft>
                <a:spcPts val="0"/>
              </a:spcAft>
              <a:buSzPts val="1400"/>
              <a:buNone/>
              <a:defRPr sz="1400"/>
            </a:lvl2pPr>
            <a:lvl3pPr lvl="2" algn="ctr" rtl="0">
              <a:lnSpc>
                <a:spcPct val="90000"/>
              </a:lnSpc>
              <a:spcBef>
                <a:spcPts val="0"/>
              </a:spcBef>
              <a:spcAft>
                <a:spcPts val="0"/>
              </a:spcAft>
              <a:buSzPts val="1400"/>
              <a:buNone/>
              <a:defRPr sz="1400"/>
            </a:lvl3pPr>
            <a:lvl4pPr lvl="3" algn="ctr" rtl="0">
              <a:lnSpc>
                <a:spcPct val="90000"/>
              </a:lnSpc>
              <a:spcBef>
                <a:spcPts val="0"/>
              </a:spcBef>
              <a:spcAft>
                <a:spcPts val="0"/>
              </a:spcAft>
              <a:buSzPts val="1400"/>
              <a:buNone/>
              <a:defRPr sz="1400"/>
            </a:lvl4pPr>
            <a:lvl5pPr lvl="4" algn="ctr" rtl="0">
              <a:lnSpc>
                <a:spcPct val="90000"/>
              </a:lnSpc>
              <a:spcBef>
                <a:spcPts val="0"/>
              </a:spcBef>
              <a:spcAft>
                <a:spcPts val="0"/>
              </a:spcAft>
              <a:buSzPts val="1400"/>
              <a:buNone/>
              <a:defRPr sz="1400"/>
            </a:lvl5pPr>
            <a:lvl6pPr lvl="5" algn="ctr" rtl="0">
              <a:lnSpc>
                <a:spcPct val="90000"/>
              </a:lnSpc>
              <a:spcBef>
                <a:spcPts val="0"/>
              </a:spcBef>
              <a:spcAft>
                <a:spcPts val="0"/>
              </a:spcAft>
              <a:buSzPts val="1400"/>
              <a:buNone/>
              <a:defRPr sz="1400"/>
            </a:lvl6pPr>
            <a:lvl7pPr lvl="6" algn="ctr" rtl="0">
              <a:lnSpc>
                <a:spcPct val="90000"/>
              </a:lnSpc>
              <a:spcBef>
                <a:spcPts val="0"/>
              </a:spcBef>
              <a:spcAft>
                <a:spcPts val="0"/>
              </a:spcAft>
              <a:buSzPts val="1400"/>
              <a:buNone/>
              <a:defRPr sz="1400"/>
            </a:lvl7pPr>
            <a:lvl8pPr lvl="7" algn="ctr" rtl="0">
              <a:lnSpc>
                <a:spcPct val="90000"/>
              </a:lnSpc>
              <a:spcBef>
                <a:spcPts val="0"/>
              </a:spcBef>
              <a:spcAft>
                <a:spcPts val="0"/>
              </a:spcAft>
              <a:buSzPts val="1400"/>
              <a:buNone/>
              <a:defRPr sz="1400"/>
            </a:lvl8pPr>
            <a:lvl9pPr lvl="8" algn="ctr" rtl="0">
              <a:lnSpc>
                <a:spcPct val="90000"/>
              </a:lnSpc>
              <a:spcBef>
                <a:spcPts val="0"/>
              </a:spcBef>
              <a:spcAft>
                <a:spcPts val="0"/>
              </a:spcAft>
              <a:buSzPts val="1400"/>
              <a:buNone/>
              <a:defRPr sz="1400"/>
            </a:lvl9pPr>
          </a:lstStyle>
          <a:p>
            <a:endParaRPr/>
          </a:p>
        </p:txBody>
      </p:sp>
      <p:sp>
        <p:nvSpPr>
          <p:cNvPr id="1674" name="Google Shape;1674;p35"/>
          <p:cNvSpPr txBox="1">
            <a:spLocks noGrp="1"/>
          </p:cNvSpPr>
          <p:nvPr>
            <p:ph type="subTitle" idx="1"/>
          </p:nvPr>
        </p:nvSpPr>
        <p:spPr>
          <a:xfrm flipH="1">
            <a:off x="1199886" y="2078184"/>
            <a:ext cx="2114700" cy="63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75" name="Google Shape;1675;p35"/>
          <p:cNvSpPr txBox="1">
            <a:spLocks noGrp="1"/>
          </p:cNvSpPr>
          <p:nvPr>
            <p:ph type="ctrTitle" idx="2"/>
          </p:nvPr>
        </p:nvSpPr>
        <p:spPr>
          <a:xfrm flipH="1">
            <a:off x="3632998" y="1647400"/>
            <a:ext cx="1878000" cy="5778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800"/>
              <a:buNone/>
              <a:defRPr sz="2000" b="0">
                <a:latin typeface="Chelsea Market"/>
                <a:ea typeface="Chelsea Market"/>
                <a:cs typeface="Chelsea Market"/>
                <a:sym typeface="Chelsea Market"/>
              </a:defRPr>
            </a:lvl1pPr>
            <a:lvl2pPr lvl="1" algn="ctr" rtl="0">
              <a:lnSpc>
                <a:spcPct val="90000"/>
              </a:lnSpc>
              <a:spcBef>
                <a:spcPts val="0"/>
              </a:spcBef>
              <a:spcAft>
                <a:spcPts val="0"/>
              </a:spcAft>
              <a:buSzPts val="1400"/>
              <a:buNone/>
              <a:defRPr sz="1400"/>
            </a:lvl2pPr>
            <a:lvl3pPr lvl="2" algn="ctr" rtl="0">
              <a:lnSpc>
                <a:spcPct val="90000"/>
              </a:lnSpc>
              <a:spcBef>
                <a:spcPts val="0"/>
              </a:spcBef>
              <a:spcAft>
                <a:spcPts val="0"/>
              </a:spcAft>
              <a:buSzPts val="1400"/>
              <a:buNone/>
              <a:defRPr sz="1400"/>
            </a:lvl3pPr>
            <a:lvl4pPr lvl="3" algn="ctr" rtl="0">
              <a:lnSpc>
                <a:spcPct val="90000"/>
              </a:lnSpc>
              <a:spcBef>
                <a:spcPts val="0"/>
              </a:spcBef>
              <a:spcAft>
                <a:spcPts val="0"/>
              </a:spcAft>
              <a:buSzPts val="1400"/>
              <a:buNone/>
              <a:defRPr sz="1400"/>
            </a:lvl4pPr>
            <a:lvl5pPr lvl="4" algn="ctr" rtl="0">
              <a:lnSpc>
                <a:spcPct val="90000"/>
              </a:lnSpc>
              <a:spcBef>
                <a:spcPts val="0"/>
              </a:spcBef>
              <a:spcAft>
                <a:spcPts val="0"/>
              </a:spcAft>
              <a:buSzPts val="1400"/>
              <a:buNone/>
              <a:defRPr sz="1400"/>
            </a:lvl5pPr>
            <a:lvl6pPr lvl="5" algn="ctr" rtl="0">
              <a:lnSpc>
                <a:spcPct val="90000"/>
              </a:lnSpc>
              <a:spcBef>
                <a:spcPts val="0"/>
              </a:spcBef>
              <a:spcAft>
                <a:spcPts val="0"/>
              </a:spcAft>
              <a:buSzPts val="1400"/>
              <a:buNone/>
              <a:defRPr sz="1400"/>
            </a:lvl6pPr>
            <a:lvl7pPr lvl="6" algn="ctr" rtl="0">
              <a:lnSpc>
                <a:spcPct val="90000"/>
              </a:lnSpc>
              <a:spcBef>
                <a:spcPts val="0"/>
              </a:spcBef>
              <a:spcAft>
                <a:spcPts val="0"/>
              </a:spcAft>
              <a:buSzPts val="1400"/>
              <a:buNone/>
              <a:defRPr sz="1400"/>
            </a:lvl7pPr>
            <a:lvl8pPr lvl="7" algn="ctr" rtl="0">
              <a:lnSpc>
                <a:spcPct val="90000"/>
              </a:lnSpc>
              <a:spcBef>
                <a:spcPts val="0"/>
              </a:spcBef>
              <a:spcAft>
                <a:spcPts val="0"/>
              </a:spcAft>
              <a:buSzPts val="1400"/>
              <a:buNone/>
              <a:defRPr sz="1400"/>
            </a:lvl8pPr>
            <a:lvl9pPr lvl="8" algn="ctr" rtl="0">
              <a:lnSpc>
                <a:spcPct val="90000"/>
              </a:lnSpc>
              <a:spcBef>
                <a:spcPts val="0"/>
              </a:spcBef>
              <a:spcAft>
                <a:spcPts val="0"/>
              </a:spcAft>
              <a:buSzPts val="1400"/>
              <a:buNone/>
              <a:defRPr sz="1400"/>
            </a:lvl9pPr>
          </a:lstStyle>
          <a:p>
            <a:endParaRPr/>
          </a:p>
        </p:txBody>
      </p:sp>
      <p:sp>
        <p:nvSpPr>
          <p:cNvPr id="1676" name="Google Shape;1676;p35"/>
          <p:cNvSpPr txBox="1">
            <a:spLocks noGrp="1"/>
          </p:cNvSpPr>
          <p:nvPr>
            <p:ph type="subTitle" idx="3"/>
          </p:nvPr>
        </p:nvSpPr>
        <p:spPr>
          <a:xfrm flipH="1">
            <a:off x="3514659" y="2078184"/>
            <a:ext cx="2114700" cy="63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77" name="Google Shape;1677;p35"/>
          <p:cNvSpPr txBox="1">
            <a:spLocks noGrp="1"/>
          </p:cNvSpPr>
          <p:nvPr>
            <p:ph type="ctrTitle" idx="4"/>
          </p:nvPr>
        </p:nvSpPr>
        <p:spPr>
          <a:xfrm flipH="1">
            <a:off x="6100107" y="1647403"/>
            <a:ext cx="1560600" cy="5778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800"/>
              <a:buNone/>
              <a:defRPr sz="2000" b="0">
                <a:latin typeface="Chelsea Market"/>
                <a:ea typeface="Chelsea Market"/>
                <a:cs typeface="Chelsea Market"/>
                <a:sym typeface="Chelsea Market"/>
              </a:defRPr>
            </a:lvl1pPr>
            <a:lvl2pPr lvl="1" algn="ctr" rtl="0">
              <a:lnSpc>
                <a:spcPct val="90000"/>
              </a:lnSpc>
              <a:spcBef>
                <a:spcPts val="0"/>
              </a:spcBef>
              <a:spcAft>
                <a:spcPts val="0"/>
              </a:spcAft>
              <a:buSzPts val="1400"/>
              <a:buNone/>
              <a:defRPr sz="1400"/>
            </a:lvl2pPr>
            <a:lvl3pPr lvl="2" algn="ctr" rtl="0">
              <a:lnSpc>
                <a:spcPct val="90000"/>
              </a:lnSpc>
              <a:spcBef>
                <a:spcPts val="0"/>
              </a:spcBef>
              <a:spcAft>
                <a:spcPts val="0"/>
              </a:spcAft>
              <a:buSzPts val="1400"/>
              <a:buNone/>
              <a:defRPr sz="1400"/>
            </a:lvl3pPr>
            <a:lvl4pPr lvl="3" algn="ctr" rtl="0">
              <a:lnSpc>
                <a:spcPct val="90000"/>
              </a:lnSpc>
              <a:spcBef>
                <a:spcPts val="0"/>
              </a:spcBef>
              <a:spcAft>
                <a:spcPts val="0"/>
              </a:spcAft>
              <a:buSzPts val="1400"/>
              <a:buNone/>
              <a:defRPr sz="1400"/>
            </a:lvl4pPr>
            <a:lvl5pPr lvl="4" algn="ctr" rtl="0">
              <a:lnSpc>
                <a:spcPct val="90000"/>
              </a:lnSpc>
              <a:spcBef>
                <a:spcPts val="0"/>
              </a:spcBef>
              <a:spcAft>
                <a:spcPts val="0"/>
              </a:spcAft>
              <a:buSzPts val="1400"/>
              <a:buNone/>
              <a:defRPr sz="1400"/>
            </a:lvl5pPr>
            <a:lvl6pPr lvl="5" algn="ctr" rtl="0">
              <a:lnSpc>
                <a:spcPct val="90000"/>
              </a:lnSpc>
              <a:spcBef>
                <a:spcPts val="0"/>
              </a:spcBef>
              <a:spcAft>
                <a:spcPts val="0"/>
              </a:spcAft>
              <a:buSzPts val="1400"/>
              <a:buNone/>
              <a:defRPr sz="1400"/>
            </a:lvl6pPr>
            <a:lvl7pPr lvl="6" algn="ctr" rtl="0">
              <a:lnSpc>
                <a:spcPct val="90000"/>
              </a:lnSpc>
              <a:spcBef>
                <a:spcPts val="0"/>
              </a:spcBef>
              <a:spcAft>
                <a:spcPts val="0"/>
              </a:spcAft>
              <a:buSzPts val="1400"/>
              <a:buNone/>
              <a:defRPr sz="1400"/>
            </a:lvl7pPr>
            <a:lvl8pPr lvl="7" algn="ctr" rtl="0">
              <a:lnSpc>
                <a:spcPct val="90000"/>
              </a:lnSpc>
              <a:spcBef>
                <a:spcPts val="0"/>
              </a:spcBef>
              <a:spcAft>
                <a:spcPts val="0"/>
              </a:spcAft>
              <a:buSzPts val="1400"/>
              <a:buNone/>
              <a:defRPr sz="1400"/>
            </a:lvl8pPr>
            <a:lvl9pPr lvl="8" algn="ctr" rtl="0">
              <a:lnSpc>
                <a:spcPct val="90000"/>
              </a:lnSpc>
              <a:spcBef>
                <a:spcPts val="0"/>
              </a:spcBef>
              <a:spcAft>
                <a:spcPts val="0"/>
              </a:spcAft>
              <a:buSzPts val="1400"/>
              <a:buNone/>
              <a:defRPr sz="1400"/>
            </a:lvl9pPr>
          </a:lstStyle>
          <a:p>
            <a:endParaRPr/>
          </a:p>
        </p:txBody>
      </p:sp>
      <p:sp>
        <p:nvSpPr>
          <p:cNvPr id="1678" name="Google Shape;1678;p35"/>
          <p:cNvSpPr txBox="1">
            <a:spLocks noGrp="1"/>
          </p:cNvSpPr>
          <p:nvPr>
            <p:ph type="subTitle" idx="5"/>
          </p:nvPr>
        </p:nvSpPr>
        <p:spPr>
          <a:xfrm flipH="1">
            <a:off x="5823057" y="2078184"/>
            <a:ext cx="2114700" cy="63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79" name="Google Shape;1679;p35"/>
          <p:cNvSpPr txBox="1">
            <a:spLocks noGrp="1"/>
          </p:cNvSpPr>
          <p:nvPr>
            <p:ph type="ctrTitle" idx="6"/>
          </p:nvPr>
        </p:nvSpPr>
        <p:spPr>
          <a:xfrm flipH="1">
            <a:off x="1476936" y="3258670"/>
            <a:ext cx="1560600" cy="5778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800"/>
              <a:buNone/>
              <a:defRPr sz="2000" b="0">
                <a:latin typeface="Chelsea Market"/>
                <a:ea typeface="Chelsea Market"/>
                <a:cs typeface="Chelsea Market"/>
                <a:sym typeface="Chelsea Market"/>
              </a:defRPr>
            </a:lvl1pPr>
            <a:lvl2pPr lvl="1" algn="ctr" rtl="0">
              <a:lnSpc>
                <a:spcPct val="90000"/>
              </a:lnSpc>
              <a:spcBef>
                <a:spcPts val="0"/>
              </a:spcBef>
              <a:spcAft>
                <a:spcPts val="0"/>
              </a:spcAft>
              <a:buSzPts val="1400"/>
              <a:buNone/>
              <a:defRPr sz="1400"/>
            </a:lvl2pPr>
            <a:lvl3pPr lvl="2" algn="ctr" rtl="0">
              <a:lnSpc>
                <a:spcPct val="90000"/>
              </a:lnSpc>
              <a:spcBef>
                <a:spcPts val="0"/>
              </a:spcBef>
              <a:spcAft>
                <a:spcPts val="0"/>
              </a:spcAft>
              <a:buSzPts val="1400"/>
              <a:buNone/>
              <a:defRPr sz="1400"/>
            </a:lvl3pPr>
            <a:lvl4pPr lvl="3" algn="ctr" rtl="0">
              <a:lnSpc>
                <a:spcPct val="90000"/>
              </a:lnSpc>
              <a:spcBef>
                <a:spcPts val="0"/>
              </a:spcBef>
              <a:spcAft>
                <a:spcPts val="0"/>
              </a:spcAft>
              <a:buSzPts val="1400"/>
              <a:buNone/>
              <a:defRPr sz="1400"/>
            </a:lvl4pPr>
            <a:lvl5pPr lvl="4" algn="ctr" rtl="0">
              <a:lnSpc>
                <a:spcPct val="90000"/>
              </a:lnSpc>
              <a:spcBef>
                <a:spcPts val="0"/>
              </a:spcBef>
              <a:spcAft>
                <a:spcPts val="0"/>
              </a:spcAft>
              <a:buSzPts val="1400"/>
              <a:buNone/>
              <a:defRPr sz="1400"/>
            </a:lvl5pPr>
            <a:lvl6pPr lvl="5" algn="ctr" rtl="0">
              <a:lnSpc>
                <a:spcPct val="90000"/>
              </a:lnSpc>
              <a:spcBef>
                <a:spcPts val="0"/>
              </a:spcBef>
              <a:spcAft>
                <a:spcPts val="0"/>
              </a:spcAft>
              <a:buSzPts val="1400"/>
              <a:buNone/>
              <a:defRPr sz="1400"/>
            </a:lvl6pPr>
            <a:lvl7pPr lvl="6" algn="ctr" rtl="0">
              <a:lnSpc>
                <a:spcPct val="90000"/>
              </a:lnSpc>
              <a:spcBef>
                <a:spcPts val="0"/>
              </a:spcBef>
              <a:spcAft>
                <a:spcPts val="0"/>
              </a:spcAft>
              <a:buSzPts val="1400"/>
              <a:buNone/>
              <a:defRPr sz="1400"/>
            </a:lvl7pPr>
            <a:lvl8pPr lvl="7" algn="ctr" rtl="0">
              <a:lnSpc>
                <a:spcPct val="90000"/>
              </a:lnSpc>
              <a:spcBef>
                <a:spcPts val="0"/>
              </a:spcBef>
              <a:spcAft>
                <a:spcPts val="0"/>
              </a:spcAft>
              <a:buSzPts val="1400"/>
              <a:buNone/>
              <a:defRPr sz="1400"/>
            </a:lvl8pPr>
            <a:lvl9pPr lvl="8" algn="ctr" rtl="0">
              <a:lnSpc>
                <a:spcPct val="90000"/>
              </a:lnSpc>
              <a:spcBef>
                <a:spcPts val="0"/>
              </a:spcBef>
              <a:spcAft>
                <a:spcPts val="0"/>
              </a:spcAft>
              <a:buSzPts val="1400"/>
              <a:buNone/>
              <a:defRPr sz="1400"/>
            </a:lvl9pPr>
          </a:lstStyle>
          <a:p>
            <a:endParaRPr/>
          </a:p>
        </p:txBody>
      </p:sp>
      <p:sp>
        <p:nvSpPr>
          <p:cNvPr id="1680" name="Google Shape;1680;p35"/>
          <p:cNvSpPr txBox="1">
            <a:spLocks noGrp="1"/>
          </p:cNvSpPr>
          <p:nvPr>
            <p:ph type="subTitle" idx="7"/>
          </p:nvPr>
        </p:nvSpPr>
        <p:spPr>
          <a:xfrm flipH="1">
            <a:off x="1199886" y="3694364"/>
            <a:ext cx="2114700" cy="63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81" name="Google Shape;1681;p35"/>
          <p:cNvSpPr txBox="1">
            <a:spLocks noGrp="1"/>
          </p:cNvSpPr>
          <p:nvPr>
            <p:ph type="ctrTitle" idx="8"/>
          </p:nvPr>
        </p:nvSpPr>
        <p:spPr>
          <a:xfrm flipH="1">
            <a:off x="3791709" y="3258670"/>
            <a:ext cx="1560600" cy="5778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800"/>
              <a:buNone/>
              <a:defRPr sz="2000" b="0">
                <a:latin typeface="Chelsea Market"/>
                <a:ea typeface="Chelsea Market"/>
                <a:cs typeface="Chelsea Market"/>
                <a:sym typeface="Chelsea Market"/>
              </a:defRPr>
            </a:lvl1pPr>
            <a:lvl2pPr lvl="1" algn="ctr" rtl="0">
              <a:lnSpc>
                <a:spcPct val="90000"/>
              </a:lnSpc>
              <a:spcBef>
                <a:spcPts val="0"/>
              </a:spcBef>
              <a:spcAft>
                <a:spcPts val="0"/>
              </a:spcAft>
              <a:buSzPts val="1400"/>
              <a:buNone/>
              <a:defRPr sz="1400"/>
            </a:lvl2pPr>
            <a:lvl3pPr lvl="2" algn="ctr" rtl="0">
              <a:lnSpc>
                <a:spcPct val="90000"/>
              </a:lnSpc>
              <a:spcBef>
                <a:spcPts val="0"/>
              </a:spcBef>
              <a:spcAft>
                <a:spcPts val="0"/>
              </a:spcAft>
              <a:buSzPts val="1400"/>
              <a:buNone/>
              <a:defRPr sz="1400"/>
            </a:lvl3pPr>
            <a:lvl4pPr lvl="3" algn="ctr" rtl="0">
              <a:lnSpc>
                <a:spcPct val="90000"/>
              </a:lnSpc>
              <a:spcBef>
                <a:spcPts val="0"/>
              </a:spcBef>
              <a:spcAft>
                <a:spcPts val="0"/>
              </a:spcAft>
              <a:buSzPts val="1400"/>
              <a:buNone/>
              <a:defRPr sz="1400"/>
            </a:lvl4pPr>
            <a:lvl5pPr lvl="4" algn="ctr" rtl="0">
              <a:lnSpc>
                <a:spcPct val="90000"/>
              </a:lnSpc>
              <a:spcBef>
                <a:spcPts val="0"/>
              </a:spcBef>
              <a:spcAft>
                <a:spcPts val="0"/>
              </a:spcAft>
              <a:buSzPts val="1400"/>
              <a:buNone/>
              <a:defRPr sz="1400"/>
            </a:lvl5pPr>
            <a:lvl6pPr lvl="5" algn="ctr" rtl="0">
              <a:lnSpc>
                <a:spcPct val="90000"/>
              </a:lnSpc>
              <a:spcBef>
                <a:spcPts val="0"/>
              </a:spcBef>
              <a:spcAft>
                <a:spcPts val="0"/>
              </a:spcAft>
              <a:buSzPts val="1400"/>
              <a:buNone/>
              <a:defRPr sz="1400"/>
            </a:lvl6pPr>
            <a:lvl7pPr lvl="6" algn="ctr" rtl="0">
              <a:lnSpc>
                <a:spcPct val="90000"/>
              </a:lnSpc>
              <a:spcBef>
                <a:spcPts val="0"/>
              </a:spcBef>
              <a:spcAft>
                <a:spcPts val="0"/>
              </a:spcAft>
              <a:buSzPts val="1400"/>
              <a:buNone/>
              <a:defRPr sz="1400"/>
            </a:lvl7pPr>
            <a:lvl8pPr lvl="7" algn="ctr" rtl="0">
              <a:lnSpc>
                <a:spcPct val="90000"/>
              </a:lnSpc>
              <a:spcBef>
                <a:spcPts val="0"/>
              </a:spcBef>
              <a:spcAft>
                <a:spcPts val="0"/>
              </a:spcAft>
              <a:buSzPts val="1400"/>
              <a:buNone/>
              <a:defRPr sz="1400"/>
            </a:lvl8pPr>
            <a:lvl9pPr lvl="8" algn="ctr" rtl="0">
              <a:lnSpc>
                <a:spcPct val="90000"/>
              </a:lnSpc>
              <a:spcBef>
                <a:spcPts val="0"/>
              </a:spcBef>
              <a:spcAft>
                <a:spcPts val="0"/>
              </a:spcAft>
              <a:buSzPts val="1400"/>
              <a:buNone/>
              <a:defRPr sz="1400"/>
            </a:lvl9pPr>
          </a:lstStyle>
          <a:p>
            <a:endParaRPr/>
          </a:p>
        </p:txBody>
      </p:sp>
      <p:sp>
        <p:nvSpPr>
          <p:cNvPr id="1682" name="Google Shape;1682;p35"/>
          <p:cNvSpPr txBox="1">
            <a:spLocks noGrp="1"/>
          </p:cNvSpPr>
          <p:nvPr>
            <p:ph type="subTitle" idx="9"/>
          </p:nvPr>
        </p:nvSpPr>
        <p:spPr>
          <a:xfrm flipH="1">
            <a:off x="3514659" y="3694364"/>
            <a:ext cx="2114700" cy="63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83" name="Google Shape;1683;p35"/>
          <p:cNvSpPr txBox="1">
            <a:spLocks noGrp="1"/>
          </p:cNvSpPr>
          <p:nvPr>
            <p:ph type="ctrTitle" idx="13"/>
          </p:nvPr>
        </p:nvSpPr>
        <p:spPr>
          <a:xfrm flipH="1">
            <a:off x="6100107" y="3258670"/>
            <a:ext cx="1560600" cy="5778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1800"/>
              <a:buNone/>
              <a:defRPr sz="2000" b="0">
                <a:latin typeface="Chelsea Market"/>
                <a:ea typeface="Chelsea Market"/>
                <a:cs typeface="Chelsea Market"/>
                <a:sym typeface="Chelsea Market"/>
              </a:defRPr>
            </a:lvl1pPr>
            <a:lvl2pPr lvl="1" algn="ctr" rtl="0">
              <a:lnSpc>
                <a:spcPct val="90000"/>
              </a:lnSpc>
              <a:spcBef>
                <a:spcPts val="0"/>
              </a:spcBef>
              <a:spcAft>
                <a:spcPts val="0"/>
              </a:spcAft>
              <a:buSzPts val="1400"/>
              <a:buNone/>
              <a:defRPr sz="1400"/>
            </a:lvl2pPr>
            <a:lvl3pPr lvl="2" algn="ctr" rtl="0">
              <a:lnSpc>
                <a:spcPct val="90000"/>
              </a:lnSpc>
              <a:spcBef>
                <a:spcPts val="0"/>
              </a:spcBef>
              <a:spcAft>
                <a:spcPts val="0"/>
              </a:spcAft>
              <a:buSzPts val="1400"/>
              <a:buNone/>
              <a:defRPr sz="1400"/>
            </a:lvl3pPr>
            <a:lvl4pPr lvl="3" algn="ctr" rtl="0">
              <a:lnSpc>
                <a:spcPct val="90000"/>
              </a:lnSpc>
              <a:spcBef>
                <a:spcPts val="0"/>
              </a:spcBef>
              <a:spcAft>
                <a:spcPts val="0"/>
              </a:spcAft>
              <a:buSzPts val="1400"/>
              <a:buNone/>
              <a:defRPr sz="1400"/>
            </a:lvl4pPr>
            <a:lvl5pPr lvl="4" algn="ctr" rtl="0">
              <a:lnSpc>
                <a:spcPct val="90000"/>
              </a:lnSpc>
              <a:spcBef>
                <a:spcPts val="0"/>
              </a:spcBef>
              <a:spcAft>
                <a:spcPts val="0"/>
              </a:spcAft>
              <a:buSzPts val="1400"/>
              <a:buNone/>
              <a:defRPr sz="1400"/>
            </a:lvl5pPr>
            <a:lvl6pPr lvl="5" algn="ctr" rtl="0">
              <a:lnSpc>
                <a:spcPct val="90000"/>
              </a:lnSpc>
              <a:spcBef>
                <a:spcPts val="0"/>
              </a:spcBef>
              <a:spcAft>
                <a:spcPts val="0"/>
              </a:spcAft>
              <a:buSzPts val="1400"/>
              <a:buNone/>
              <a:defRPr sz="1400"/>
            </a:lvl6pPr>
            <a:lvl7pPr lvl="6" algn="ctr" rtl="0">
              <a:lnSpc>
                <a:spcPct val="90000"/>
              </a:lnSpc>
              <a:spcBef>
                <a:spcPts val="0"/>
              </a:spcBef>
              <a:spcAft>
                <a:spcPts val="0"/>
              </a:spcAft>
              <a:buSzPts val="1400"/>
              <a:buNone/>
              <a:defRPr sz="1400"/>
            </a:lvl7pPr>
            <a:lvl8pPr lvl="7" algn="ctr" rtl="0">
              <a:lnSpc>
                <a:spcPct val="90000"/>
              </a:lnSpc>
              <a:spcBef>
                <a:spcPts val="0"/>
              </a:spcBef>
              <a:spcAft>
                <a:spcPts val="0"/>
              </a:spcAft>
              <a:buSzPts val="1400"/>
              <a:buNone/>
              <a:defRPr sz="1400"/>
            </a:lvl8pPr>
            <a:lvl9pPr lvl="8" algn="ctr" rtl="0">
              <a:lnSpc>
                <a:spcPct val="90000"/>
              </a:lnSpc>
              <a:spcBef>
                <a:spcPts val="0"/>
              </a:spcBef>
              <a:spcAft>
                <a:spcPts val="0"/>
              </a:spcAft>
              <a:buSzPts val="1400"/>
              <a:buNone/>
              <a:defRPr sz="1400"/>
            </a:lvl9pPr>
          </a:lstStyle>
          <a:p>
            <a:endParaRPr/>
          </a:p>
        </p:txBody>
      </p:sp>
      <p:sp>
        <p:nvSpPr>
          <p:cNvPr id="1684" name="Google Shape;1684;p35"/>
          <p:cNvSpPr txBox="1">
            <a:spLocks noGrp="1"/>
          </p:cNvSpPr>
          <p:nvPr>
            <p:ph type="subTitle" idx="14"/>
          </p:nvPr>
        </p:nvSpPr>
        <p:spPr>
          <a:xfrm flipH="1">
            <a:off x="5823057" y="3694364"/>
            <a:ext cx="2114700" cy="63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85" name="Google Shape;1685;p35"/>
          <p:cNvSpPr txBox="1">
            <a:spLocks noGrp="1"/>
          </p:cNvSpPr>
          <p:nvPr>
            <p:ph type="title" idx="15"/>
          </p:nvPr>
        </p:nvSpPr>
        <p:spPr>
          <a:xfrm>
            <a:off x="895350" y="494411"/>
            <a:ext cx="7353300" cy="6351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1pPr>
            <a:lvl2pPr lvl="1"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2pPr>
            <a:lvl3pPr lvl="2"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3pPr>
            <a:lvl4pPr lvl="3"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4pPr>
            <a:lvl5pPr lvl="4"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5pPr>
            <a:lvl6pPr lvl="5"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6pPr>
            <a:lvl7pPr lvl="6"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7pPr>
            <a:lvl8pPr lvl="7"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8pPr>
            <a:lvl9pPr lvl="8"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1">
  <p:cSld name="TITLE_1_2">
    <p:spTree>
      <p:nvGrpSpPr>
        <p:cNvPr id="1" name="Shape 1690"/>
        <p:cNvGrpSpPr/>
        <p:nvPr/>
      </p:nvGrpSpPr>
      <p:grpSpPr>
        <a:xfrm>
          <a:off x="0" y="0"/>
          <a:ext cx="0" cy="0"/>
          <a:chOff x="0" y="0"/>
          <a:chExt cx="0" cy="0"/>
        </a:xfrm>
      </p:grpSpPr>
      <p:grpSp>
        <p:nvGrpSpPr>
          <p:cNvPr id="1691" name="Google Shape;1691;p37"/>
          <p:cNvGrpSpPr/>
          <p:nvPr/>
        </p:nvGrpSpPr>
        <p:grpSpPr>
          <a:xfrm>
            <a:off x="561639" y="0"/>
            <a:ext cx="406192" cy="3254913"/>
            <a:chOff x="6176324" y="51530"/>
            <a:chExt cx="466512" cy="3738701"/>
          </a:xfrm>
        </p:grpSpPr>
        <p:sp>
          <p:nvSpPr>
            <p:cNvPr id="1692" name="Google Shape;1692;p3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3" name="Google Shape;1693;p37"/>
            <p:cNvSpPr/>
            <p:nvPr/>
          </p:nvSpPr>
          <p:spPr>
            <a:xfrm>
              <a:off x="6400725" y="51530"/>
              <a:ext cx="17700" cy="29235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94" name="Google Shape;1694;p37"/>
          <p:cNvGrpSpPr/>
          <p:nvPr/>
        </p:nvGrpSpPr>
        <p:grpSpPr>
          <a:xfrm>
            <a:off x="7060395" y="1"/>
            <a:ext cx="514087" cy="1914307"/>
            <a:chOff x="4897958" y="1976913"/>
            <a:chExt cx="514087" cy="1914307"/>
          </a:xfrm>
        </p:grpSpPr>
        <p:sp>
          <p:nvSpPr>
            <p:cNvPr id="1695" name="Google Shape;1695;p37"/>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6" name="Google Shape;1696;p37"/>
            <p:cNvSpPr/>
            <p:nvPr/>
          </p:nvSpPr>
          <p:spPr>
            <a:xfrm>
              <a:off x="5157463" y="1976913"/>
              <a:ext cx="17700" cy="998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97" name="Google Shape;1697;p37"/>
          <p:cNvGrpSpPr/>
          <p:nvPr/>
        </p:nvGrpSpPr>
        <p:grpSpPr>
          <a:xfrm>
            <a:off x="3332641" y="-8"/>
            <a:ext cx="406190" cy="1834361"/>
            <a:chOff x="5578966" y="2128142"/>
            <a:chExt cx="406190" cy="1834361"/>
          </a:xfrm>
        </p:grpSpPr>
        <p:sp>
          <p:nvSpPr>
            <p:cNvPr id="1698" name="Google Shape;1698;p3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9" name="Google Shape;1699;p37"/>
            <p:cNvSpPr/>
            <p:nvPr/>
          </p:nvSpPr>
          <p:spPr>
            <a:xfrm>
              <a:off x="5774600" y="2128142"/>
              <a:ext cx="17700" cy="846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00" name="Google Shape;1700;p37"/>
          <p:cNvGrpSpPr/>
          <p:nvPr/>
        </p:nvGrpSpPr>
        <p:grpSpPr>
          <a:xfrm>
            <a:off x="4925761" y="-4"/>
            <a:ext cx="466512" cy="2651935"/>
            <a:chOff x="6176324" y="1138296"/>
            <a:chExt cx="466512" cy="2651935"/>
          </a:xfrm>
        </p:grpSpPr>
        <p:sp>
          <p:nvSpPr>
            <p:cNvPr id="1701" name="Google Shape;1701;p3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2" name="Google Shape;1702;p37"/>
            <p:cNvSpPr/>
            <p:nvPr/>
          </p:nvSpPr>
          <p:spPr>
            <a:xfrm>
              <a:off x="6400713" y="1138296"/>
              <a:ext cx="17700" cy="18366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03" name="Google Shape;1703;p37"/>
          <p:cNvGrpSpPr/>
          <p:nvPr/>
        </p:nvGrpSpPr>
        <p:grpSpPr>
          <a:xfrm>
            <a:off x="1172323" y="1"/>
            <a:ext cx="476555" cy="1769343"/>
            <a:chOff x="6798998" y="1831963"/>
            <a:chExt cx="476555" cy="1769343"/>
          </a:xfrm>
        </p:grpSpPr>
        <p:sp>
          <p:nvSpPr>
            <p:cNvPr id="1704" name="Google Shape;1704;p3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5" name="Google Shape;1705;p37"/>
            <p:cNvSpPr/>
            <p:nvPr/>
          </p:nvSpPr>
          <p:spPr>
            <a:xfrm>
              <a:off x="7026850" y="1831963"/>
              <a:ext cx="17700" cy="11430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06" name="Google Shape;1706;p37"/>
          <p:cNvGrpSpPr/>
          <p:nvPr/>
        </p:nvGrpSpPr>
        <p:grpSpPr>
          <a:xfrm>
            <a:off x="8514939" y="0"/>
            <a:ext cx="170472" cy="2234029"/>
            <a:chOff x="7576714" y="1094963"/>
            <a:chExt cx="170472" cy="2234029"/>
          </a:xfrm>
        </p:grpSpPr>
        <p:sp>
          <p:nvSpPr>
            <p:cNvPr id="1707" name="Google Shape;1707;p37"/>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8" name="Google Shape;1708;p37"/>
            <p:cNvSpPr/>
            <p:nvPr/>
          </p:nvSpPr>
          <p:spPr>
            <a:xfrm>
              <a:off x="7652975" y="1094963"/>
              <a:ext cx="17700" cy="1880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09" name="Google Shape;1709;p37"/>
          <p:cNvGrpSpPr/>
          <p:nvPr/>
        </p:nvGrpSpPr>
        <p:grpSpPr>
          <a:xfrm>
            <a:off x="2295272" y="0"/>
            <a:ext cx="288375" cy="2884716"/>
            <a:chOff x="7883572" y="937188"/>
            <a:chExt cx="288375" cy="2884716"/>
          </a:xfrm>
        </p:grpSpPr>
        <p:sp>
          <p:nvSpPr>
            <p:cNvPr id="1710" name="Google Shape;1710;p3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1" name="Google Shape;1711;p37"/>
            <p:cNvSpPr/>
            <p:nvPr/>
          </p:nvSpPr>
          <p:spPr>
            <a:xfrm>
              <a:off x="8024900" y="937188"/>
              <a:ext cx="17700" cy="2037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2" name="Google Shape;1712;p37"/>
          <p:cNvGrpSpPr/>
          <p:nvPr/>
        </p:nvGrpSpPr>
        <p:grpSpPr>
          <a:xfrm>
            <a:off x="1140646" y="293240"/>
            <a:ext cx="157798" cy="180711"/>
            <a:chOff x="3462796" y="2555878"/>
            <a:chExt cx="157798" cy="180711"/>
          </a:xfrm>
        </p:grpSpPr>
        <p:sp>
          <p:nvSpPr>
            <p:cNvPr id="1713" name="Google Shape;1713;p3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4" name="Google Shape;1714;p3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5" name="Google Shape;1715;p3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6" name="Google Shape;1716;p3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7" name="Google Shape;1717;p3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8" name="Google Shape;1718;p3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19" name="Google Shape;1719;p37"/>
          <p:cNvGrpSpPr/>
          <p:nvPr/>
        </p:nvGrpSpPr>
        <p:grpSpPr>
          <a:xfrm>
            <a:off x="4022411" y="1914288"/>
            <a:ext cx="180404" cy="190055"/>
            <a:chOff x="3770248" y="2527300"/>
            <a:chExt cx="180404" cy="190055"/>
          </a:xfrm>
        </p:grpSpPr>
        <p:sp>
          <p:nvSpPr>
            <p:cNvPr id="1720" name="Google Shape;1720;p3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1" name="Google Shape;1721;p3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2" name="Google Shape;1722;p3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3" name="Google Shape;1723;p3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24" name="Google Shape;1724;p37"/>
          <p:cNvGrpSpPr/>
          <p:nvPr/>
        </p:nvGrpSpPr>
        <p:grpSpPr>
          <a:xfrm>
            <a:off x="7394870" y="516075"/>
            <a:ext cx="214463" cy="245604"/>
            <a:chOff x="3462796" y="2555878"/>
            <a:chExt cx="157798" cy="180711"/>
          </a:xfrm>
        </p:grpSpPr>
        <p:sp>
          <p:nvSpPr>
            <p:cNvPr id="1725" name="Google Shape;1725;p3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6" name="Google Shape;1726;p3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7" name="Google Shape;1727;p3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8" name="Google Shape;1728;p3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9" name="Google Shape;1729;p3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0" name="Google Shape;1730;p3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31" name="Google Shape;1731;p37"/>
          <p:cNvGrpSpPr/>
          <p:nvPr/>
        </p:nvGrpSpPr>
        <p:grpSpPr>
          <a:xfrm>
            <a:off x="5968646" y="2524135"/>
            <a:ext cx="245187" cy="258304"/>
            <a:chOff x="3770248" y="2527300"/>
            <a:chExt cx="180404" cy="190055"/>
          </a:xfrm>
        </p:grpSpPr>
        <p:sp>
          <p:nvSpPr>
            <p:cNvPr id="1732" name="Google Shape;1732;p3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3" name="Google Shape;1733;p3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4" name="Google Shape;1734;p3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5" name="Google Shape;1735;p3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36" name="Google Shape;1736;p37"/>
          <p:cNvGrpSpPr/>
          <p:nvPr/>
        </p:nvGrpSpPr>
        <p:grpSpPr>
          <a:xfrm rot="5400000">
            <a:off x="5717695" y="1234075"/>
            <a:ext cx="214447" cy="245568"/>
            <a:chOff x="3462796" y="2555878"/>
            <a:chExt cx="157798" cy="180711"/>
          </a:xfrm>
        </p:grpSpPr>
        <p:sp>
          <p:nvSpPr>
            <p:cNvPr id="1737" name="Google Shape;1737;p3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8" name="Google Shape;1738;p3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9" name="Google Shape;1739;p3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0" name="Google Shape;1740;p3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1" name="Google Shape;1741;p3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2" name="Google Shape;1742;p3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43" name="Google Shape;1743;p37"/>
          <p:cNvGrpSpPr/>
          <p:nvPr/>
        </p:nvGrpSpPr>
        <p:grpSpPr>
          <a:xfrm>
            <a:off x="338248" y="3028088"/>
            <a:ext cx="180404" cy="190055"/>
            <a:chOff x="3770248" y="2527300"/>
            <a:chExt cx="180404" cy="190055"/>
          </a:xfrm>
        </p:grpSpPr>
        <p:sp>
          <p:nvSpPr>
            <p:cNvPr id="1744" name="Google Shape;1744;p3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5" name="Google Shape;1745;p3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6" name="Google Shape;1746;p3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7" name="Google Shape;1747;p3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48" name="Google Shape;1748;p37"/>
          <p:cNvSpPr txBox="1">
            <a:spLocks noGrp="1"/>
          </p:cNvSpPr>
          <p:nvPr>
            <p:ph type="ctrTitle"/>
          </p:nvPr>
        </p:nvSpPr>
        <p:spPr>
          <a:xfrm>
            <a:off x="855300" y="3382225"/>
            <a:ext cx="7433400" cy="810300"/>
          </a:xfrm>
          <a:prstGeom prst="rect">
            <a:avLst/>
          </a:prstGeom>
          <a:noFill/>
          <a:ln>
            <a:noFill/>
          </a:ln>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1749" name="Google Shape;1749;p37"/>
          <p:cNvGrpSpPr/>
          <p:nvPr/>
        </p:nvGrpSpPr>
        <p:grpSpPr>
          <a:xfrm rot="-2700000">
            <a:off x="8555736" y="2841620"/>
            <a:ext cx="180402" cy="190053"/>
            <a:chOff x="3770248" y="2527300"/>
            <a:chExt cx="180404" cy="190055"/>
          </a:xfrm>
        </p:grpSpPr>
        <p:sp>
          <p:nvSpPr>
            <p:cNvPr id="1750" name="Google Shape;1750;p3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1" name="Google Shape;1751;p3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2" name="Google Shape;1752;p3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3" name="Google Shape;1753;p3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54" name="Google Shape;1754;p37"/>
          <p:cNvGrpSpPr/>
          <p:nvPr/>
        </p:nvGrpSpPr>
        <p:grpSpPr>
          <a:xfrm>
            <a:off x="2484475" y="3"/>
            <a:ext cx="1046700" cy="3098822"/>
            <a:chOff x="2484475" y="3"/>
            <a:chExt cx="1046700" cy="3098822"/>
          </a:xfrm>
        </p:grpSpPr>
        <p:sp>
          <p:nvSpPr>
            <p:cNvPr id="1755" name="Google Shape;1755;p37"/>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37"/>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57" name="Google Shape;1757;p37"/>
            <p:cNvGrpSpPr/>
            <p:nvPr/>
          </p:nvGrpSpPr>
          <p:grpSpPr>
            <a:xfrm>
              <a:off x="2769704" y="3"/>
              <a:ext cx="510180" cy="2812953"/>
              <a:chOff x="1818382" y="1216859"/>
              <a:chExt cx="466728" cy="2573372"/>
            </a:xfrm>
          </p:grpSpPr>
          <p:grpSp>
            <p:nvGrpSpPr>
              <p:cNvPr id="1758" name="Google Shape;1758;p37"/>
              <p:cNvGrpSpPr/>
              <p:nvPr/>
            </p:nvGrpSpPr>
            <p:grpSpPr>
              <a:xfrm>
                <a:off x="1818382" y="2971595"/>
                <a:ext cx="466728" cy="818636"/>
                <a:chOff x="1818382" y="2942618"/>
                <a:chExt cx="466728" cy="818636"/>
              </a:xfrm>
            </p:grpSpPr>
            <p:sp>
              <p:nvSpPr>
                <p:cNvPr id="1759" name="Google Shape;1759;p3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0" name="Google Shape;1760;p3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1" name="Google Shape;1761;p3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62" name="Google Shape;1762;p37"/>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3" name="Google Shape;1763;p3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4" name="Google Shape;1764;p37"/>
          <p:cNvGrpSpPr/>
          <p:nvPr/>
        </p:nvGrpSpPr>
        <p:grpSpPr>
          <a:xfrm>
            <a:off x="3961868" y="-4"/>
            <a:ext cx="905291" cy="1913713"/>
            <a:chOff x="3961868" y="-4"/>
            <a:chExt cx="905291" cy="1913713"/>
          </a:xfrm>
        </p:grpSpPr>
        <p:grpSp>
          <p:nvGrpSpPr>
            <p:cNvPr id="1765" name="Google Shape;1765;p37"/>
            <p:cNvGrpSpPr/>
            <p:nvPr/>
          </p:nvGrpSpPr>
          <p:grpSpPr>
            <a:xfrm>
              <a:off x="3961868" y="1008418"/>
              <a:ext cx="905291" cy="905291"/>
              <a:chOff x="764100" y="3623300"/>
              <a:chExt cx="1046700" cy="1046700"/>
            </a:xfrm>
          </p:grpSpPr>
          <p:sp>
            <p:nvSpPr>
              <p:cNvPr id="1766" name="Google Shape;1766;p37"/>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37"/>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68" name="Google Shape;1768;p37"/>
            <p:cNvGrpSpPr/>
            <p:nvPr/>
          </p:nvGrpSpPr>
          <p:grpSpPr>
            <a:xfrm>
              <a:off x="4155317" y="-4"/>
              <a:ext cx="522826" cy="1721098"/>
              <a:chOff x="2447534" y="2035293"/>
              <a:chExt cx="478297" cy="1574511"/>
            </a:xfrm>
          </p:grpSpPr>
          <p:grpSp>
            <p:nvGrpSpPr>
              <p:cNvPr id="1769" name="Google Shape;1769;p37"/>
              <p:cNvGrpSpPr/>
              <p:nvPr/>
            </p:nvGrpSpPr>
            <p:grpSpPr>
              <a:xfrm>
                <a:off x="2447534" y="2035293"/>
                <a:ext cx="478297" cy="1574511"/>
                <a:chOff x="2447534" y="2035293"/>
                <a:chExt cx="478297" cy="1574511"/>
              </a:xfrm>
            </p:grpSpPr>
            <p:grpSp>
              <p:nvGrpSpPr>
                <p:cNvPr id="1770" name="Google Shape;1770;p37"/>
                <p:cNvGrpSpPr/>
                <p:nvPr/>
              </p:nvGrpSpPr>
              <p:grpSpPr>
                <a:xfrm>
                  <a:off x="2447534" y="2971595"/>
                  <a:ext cx="478297" cy="638209"/>
                  <a:chOff x="2447534" y="3081786"/>
                  <a:chExt cx="478297" cy="638209"/>
                </a:xfrm>
              </p:grpSpPr>
              <p:sp>
                <p:nvSpPr>
                  <p:cNvPr id="1771" name="Google Shape;1771;p3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2" name="Google Shape;1772;p3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3" name="Google Shape;1773;p3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74" name="Google Shape;1774;p37"/>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5" name="Google Shape;1775;p3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7" name="Google Shape;1777;p37"/>
          <p:cNvGrpSpPr/>
          <p:nvPr/>
        </p:nvGrpSpPr>
        <p:grpSpPr>
          <a:xfrm>
            <a:off x="5194218" y="4"/>
            <a:ext cx="522827" cy="1415951"/>
            <a:chOff x="5194218" y="4"/>
            <a:chExt cx="522827" cy="1415951"/>
          </a:xfrm>
        </p:grpSpPr>
        <p:grpSp>
          <p:nvGrpSpPr>
            <p:cNvPr id="1778" name="Google Shape;1778;p37"/>
            <p:cNvGrpSpPr/>
            <p:nvPr/>
          </p:nvGrpSpPr>
          <p:grpSpPr>
            <a:xfrm>
              <a:off x="5194218" y="893128"/>
              <a:ext cx="522827" cy="522827"/>
              <a:chOff x="764100" y="3623300"/>
              <a:chExt cx="1046700" cy="1046700"/>
            </a:xfrm>
          </p:grpSpPr>
          <p:sp>
            <p:nvSpPr>
              <p:cNvPr id="1779" name="Google Shape;1779;p37"/>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37"/>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81" name="Google Shape;1781;p37"/>
            <p:cNvGrpSpPr/>
            <p:nvPr/>
          </p:nvGrpSpPr>
          <p:grpSpPr>
            <a:xfrm>
              <a:off x="5371918" y="4"/>
              <a:ext cx="182209" cy="1277751"/>
              <a:chOff x="3305183" y="2153669"/>
              <a:chExt cx="166690" cy="1168924"/>
            </a:xfrm>
          </p:grpSpPr>
          <p:grpSp>
            <p:nvGrpSpPr>
              <p:cNvPr id="1782" name="Google Shape;1782;p37"/>
              <p:cNvGrpSpPr/>
              <p:nvPr/>
            </p:nvGrpSpPr>
            <p:grpSpPr>
              <a:xfrm>
                <a:off x="3305183" y="2153669"/>
                <a:ext cx="166690" cy="1168924"/>
                <a:chOff x="3305183" y="2153669"/>
                <a:chExt cx="166690" cy="1168924"/>
              </a:xfrm>
            </p:grpSpPr>
            <p:grpSp>
              <p:nvGrpSpPr>
                <p:cNvPr id="1783" name="Google Shape;1783;p37"/>
                <p:cNvGrpSpPr/>
                <p:nvPr/>
              </p:nvGrpSpPr>
              <p:grpSpPr>
                <a:xfrm>
                  <a:off x="3305183" y="2971595"/>
                  <a:ext cx="166690" cy="350998"/>
                  <a:chOff x="3305183" y="3146560"/>
                  <a:chExt cx="166690" cy="350998"/>
                </a:xfrm>
              </p:grpSpPr>
              <p:sp>
                <p:nvSpPr>
                  <p:cNvPr id="1784" name="Google Shape;1784;p3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5" name="Google Shape;1785;p3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6" name="Google Shape;1786;p3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87" name="Google Shape;1787;p37"/>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8" name="Google Shape;1788;p3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9" name="Google Shape;1789;p37"/>
          <p:cNvGrpSpPr/>
          <p:nvPr/>
        </p:nvGrpSpPr>
        <p:grpSpPr>
          <a:xfrm>
            <a:off x="7824797" y="4"/>
            <a:ext cx="860597" cy="3024351"/>
            <a:chOff x="7824797" y="4"/>
            <a:chExt cx="860597" cy="3024351"/>
          </a:xfrm>
        </p:grpSpPr>
        <p:grpSp>
          <p:nvGrpSpPr>
            <p:cNvPr id="1790" name="Google Shape;1790;p37"/>
            <p:cNvGrpSpPr/>
            <p:nvPr/>
          </p:nvGrpSpPr>
          <p:grpSpPr>
            <a:xfrm>
              <a:off x="7824797" y="1891930"/>
              <a:ext cx="860597" cy="1132425"/>
              <a:chOff x="764100" y="3623300"/>
              <a:chExt cx="1046700" cy="1046700"/>
            </a:xfrm>
          </p:grpSpPr>
          <p:sp>
            <p:nvSpPr>
              <p:cNvPr id="1791" name="Google Shape;1791;p37"/>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37"/>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93" name="Google Shape;1793;p37"/>
            <p:cNvGrpSpPr/>
            <p:nvPr/>
          </p:nvGrpSpPr>
          <p:grpSpPr>
            <a:xfrm>
              <a:off x="8100550" y="4"/>
              <a:ext cx="300376" cy="2805683"/>
              <a:chOff x="3792712" y="1254959"/>
              <a:chExt cx="274793" cy="2566721"/>
            </a:xfrm>
          </p:grpSpPr>
          <p:grpSp>
            <p:nvGrpSpPr>
              <p:cNvPr id="1794" name="Google Shape;1794;p37"/>
              <p:cNvGrpSpPr/>
              <p:nvPr/>
            </p:nvGrpSpPr>
            <p:grpSpPr>
              <a:xfrm>
                <a:off x="3792712" y="1254959"/>
                <a:ext cx="274793" cy="2566721"/>
                <a:chOff x="3792712" y="1254959"/>
                <a:chExt cx="274793" cy="2566721"/>
              </a:xfrm>
            </p:grpSpPr>
            <p:grpSp>
              <p:nvGrpSpPr>
                <p:cNvPr id="1795" name="Google Shape;1795;p37"/>
                <p:cNvGrpSpPr/>
                <p:nvPr/>
              </p:nvGrpSpPr>
              <p:grpSpPr>
                <a:xfrm>
                  <a:off x="3792712" y="2971595"/>
                  <a:ext cx="274793" cy="850085"/>
                  <a:chOff x="3792712" y="2879468"/>
                  <a:chExt cx="274793" cy="850085"/>
                </a:xfrm>
              </p:grpSpPr>
              <p:sp>
                <p:nvSpPr>
                  <p:cNvPr id="1796" name="Google Shape;1796;p3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7" name="Google Shape;1797;p3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8" name="Google Shape;1798;p3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99" name="Google Shape;1799;p37"/>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00" name="Google Shape;1800;p3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7"/>
          <p:cNvGrpSpPr/>
          <p:nvPr/>
        </p:nvGrpSpPr>
        <p:grpSpPr>
          <a:xfrm>
            <a:off x="1192601" y="-5"/>
            <a:ext cx="1046700" cy="2424933"/>
            <a:chOff x="1192601" y="-5"/>
            <a:chExt cx="1046700" cy="2424933"/>
          </a:xfrm>
        </p:grpSpPr>
        <p:grpSp>
          <p:nvGrpSpPr>
            <p:cNvPr id="1803" name="Google Shape;1803;p37"/>
            <p:cNvGrpSpPr/>
            <p:nvPr/>
          </p:nvGrpSpPr>
          <p:grpSpPr>
            <a:xfrm>
              <a:off x="1192601" y="1378228"/>
              <a:ext cx="1046700" cy="1046700"/>
              <a:chOff x="764100" y="3623300"/>
              <a:chExt cx="1046700" cy="1046700"/>
            </a:xfrm>
          </p:grpSpPr>
          <p:sp>
            <p:nvSpPr>
              <p:cNvPr id="1804" name="Google Shape;1804;p37"/>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37"/>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6" name="Google Shape;1806;p37"/>
            <p:cNvGrpSpPr/>
            <p:nvPr/>
          </p:nvGrpSpPr>
          <p:grpSpPr>
            <a:xfrm>
              <a:off x="1417979" y="-5"/>
              <a:ext cx="580390" cy="2131191"/>
              <a:chOff x="522260" y="1950146"/>
              <a:chExt cx="530958" cy="1949676"/>
            </a:xfrm>
          </p:grpSpPr>
          <p:grpSp>
            <p:nvGrpSpPr>
              <p:cNvPr id="1807" name="Google Shape;1807;p37"/>
              <p:cNvGrpSpPr/>
              <p:nvPr/>
            </p:nvGrpSpPr>
            <p:grpSpPr>
              <a:xfrm>
                <a:off x="522260" y="1950146"/>
                <a:ext cx="530958" cy="1949676"/>
                <a:chOff x="522260" y="1950146"/>
                <a:chExt cx="530958" cy="1949676"/>
              </a:xfrm>
            </p:grpSpPr>
            <p:grpSp>
              <p:nvGrpSpPr>
                <p:cNvPr id="1808" name="Google Shape;1808;p37"/>
                <p:cNvGrpSpPr/>
                <p:nvPr/>
              </p:nvGrpSpPr>
              <p:grpSpPr>
                <a:xfrm>
                  <a:off x="522260" y="2971595"/>
                  <a:ext cx="530958" cy="928227"/>
                  <a:chOff x="522260" y="2971595"/>
                  <a:chExt cx="530958" cy="928227"/>
                </a:xfrm>
              </p:grpSpPr>
              <p:sp>
                <p:nvSpPr>
                  <p:cNvPr id="1809" name="Google Shape;1809;p3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0" name="Google Shape;1810;p3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1" name="Google Shape;1811;p3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2" name="Google Shape;1812;p3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813" name="Google Shape;1813;p37"/>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4" name="Google Shape;1814;p3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15" name="Google Shape;1815;p37"/>
          <p:cNvGrpSpPr/>
          <p:nvPr/>
        </p:nvGrpSpPr>
        <p:grpSpPr>
          <a:xfrm>
            <a:off x="6010934" y="1"/>
            <a:ext cx="1046700" cy="2793377"/>
            <a:chOff x="6010934" y="1"/>
            <a:chExt cx="1046700" cy="2793377"/>
          </a:xfrm>
        </p:grpSpPr>
        <p:grpSp>
          <p:nvGrpSpPr>
            <p:cNvPr id="1816" name="Google Shape;1816;p37"/>
            <p:cNvGrpSpPr/>
            <p:nvPr/>
          </p:nvGrpSpPr>
          <p:grpSpPr>
            <a:xfrm>
              <a:off x="6010934" y="1746678"/>
              <a:ext cx="1046700" cy="1046700"/>
              <a:chOff x="764100" y="3623300"/>
              <a:chExt cx="1046700" cy="1046700"/>
            </a:xfrm>
          </p:grpSpPr>
          <p:sp>
            <p:nvSpPr>
              <p:cNvPr id="1817" name="Google Shape;1817;p37"/>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37"/>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9" name="Google Shape;1819;p37"/>
            <p:cNvGrpSpPr/>
            <p:nvPr/>
          </p:nvGrpSpPr>
          <p:grpSpPr>
            <a:xfrm>
              <a:off x="6308748" y="1"/>
              <a:ext cx="441786" cy="2571886"/>
              <a:chOff x="1121941" y="1609666"/>
              <a:chExt cx="404159" cy="2352837"/>
            </a:xfrm>
          </p:grpSpPr>
          <p:grpSp>
            <p:nvGrpSpPr>
              <p:cNvPr id="1820" name="Google Shape;1820;p37"/>
              <p:cNvGrpSpPr/>
              <p:nvPr/>
            </p:nvGrpSpPr>
            <p:grpSpPr>
              <a:xfrm>
                <a:off x="1121941" y="1609666"/>
                <a:ext cx="404159" cy="2352837"/>
                <a:chOff x="1121941" y="1609666"/>
                <a:chExt cx="404159" cy="2352837"/>
              </a:xfrm>
            </p:grpSpPr>
            <p:grpSp>
              <p:nvGrpSpPr>
                <p:cNvPr id="1821" name="Google Shape;1821;p37"/>
                <p:cNvGrpSpPr/>
                <p:nvPr/>
              </p:nvGrpSpPr>
              <p:grpSpPr>
                <a:xfrm>
                  <a:off x="1121941" y="2971595"/>
                  <a:ext cx="404159" cy="990908"/>
                  <a:chOff x="1121941" y="2969319"/>
                  <a:chExt cx="404159" cy="990908"/>
                </a:xfrm>
              </p:grpSpPr>
              <p:sp>
                <p:nvSpPr>
                  <p:cNvPr id="1822" name="Google Shape;1822;p37"/>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3" name="Google Shape;1823;p37"/>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4" name="Google Shape;1824;p37"/>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5" name="Google Shape;1825;p37"/>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826" name="Google Shape;1826;p37"/>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27" name="Google Shape;1827;p37"/>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7"/>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7"/>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1" name="Google Shape;1831;p37"/>
          <p:cNvGrpSpPr/>
          <p:nvPr/>
        </p:nvGrpSpPr>
        <p:grpSpPr>
          <a:xfrm>
            <a:off x="721731" y="-1"/>
            <a:ext cx="522827" cy="2757177"/>
            <a:chOff x="721731" y="-1"/>
            <a:chExt cx="522827" cy="2757177"/>
          </a:xfrm>
        </p:grpSpPr>
        <p:grpSp>
          <p:nvGrpSpPr>
            <p:cNvPr id="1832" name="Google Shape;1832;p37"/>
            <p:cNvGrpSpPr/>
            <p:nvPr/>
          </p:nvGrpSpPr>
          <p:grpSpPr>
            <a:xfrm>
              <a:off x="721731" y="2234350"/>
              <a:ext cx="522827" cy="522827"/>
              <a:chOff x="764100" y="3623300"/>
              <a:chExt cx="1046700" cy="1046700"/>
            </a:xfrm>
          </p:grpSpPr>
          <p:sp>
            <p:nvSpPr>
              <p:cNvPr id="1833" name="Google Shape;1833;p37"/>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37"/>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35" name="Google Shape;1835;p37"/>
            <p:cNvGrpSpPr/>
            <p:nvPr/>
          </p:nvGrpSpPr>
          <p:grpSpPr>
            <a:xfrm>
              <a:off x="892050" y="-1"/>
              <a:ext cx="182209" cy="2616197"/>
              <a:chOff x="3305183" y="929219"/>
              <a:chExt cx="166690" cy="2393374"/>
            </a:xfrm>
          </p:grpSpPr>
          <p:grpSp>
            <p:nvGrpSpPr>
              <p:cNvPr id="1836" name="Google Shape;1836;p37"/>
              <p:cNvGrpSpPr/>
              <p:nvPr/>
            </p:nvGrpSpPr>
            <p:grpSpPr>
              <a:xfrm>
                <a:off x="3305183" y="929219"/>
                <a:ext cx="166690" cy="2393374"/>
                <a:chOff x="3305183" y="929219"/>
                <a:chExt cx="166690" cy="2393374"/>
              </a:xfrm>
            </p:grpSpPr>
            <p:grpSp>
              <p:nvGrpSpPr>
                <p:cNvPr id="1837" name="Google Shape;1837;p37"/>
                <p:cNvGrpSpPr/>
                <p:nvPr/>
              </p:nvGrpSpPr>
              <p:grpSpPr>
                <a:xfrm>
                  <a:off x="3305183" y="2971595"/>
                  <a:ext cx="166690" cy="350998"/>
                  <a:chOff x="3305183" y="3146560"/>
                  <a:chExt cx="166690" cy="350998"/>
                </a:xfrm>
              </p:grpSpPr>
              <p:sp>
                <p:nvSpPr>
                  <p:cNvPr id="1838" name="Google Shape;1838;p3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9" name="Google Shape;1839;p3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0" name="Google Shape;1840;p3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841" name="Google Shape;1841;p37"/>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42" name="Google Shape;1842;p3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3"/>
        <p:cNvGrpSpPr/>
        <p:nvPr/>
      </p:nvGrpSpPr>
      <p:grpSpPr>
        <a:xfrm>
          <a:off x="0" y="0"/>
          <a:ext cx="0" cy="0"/>
          <a:chOff x="0" y="0"/>
          <a:chExt cx="0" cy="0"/>
        </a:xfrm>
      </p:grpSpPr>
      <p:sp>
        <p:nvSpPr>
          <p:cNvPr id="1844" name="Google Shape;1844;p38"/>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1845" name="Google Shape;1845;p38"/>
          <p:cNvGrpSpPr/>
          <p:nvPr/>
        </p:nvGrpSpPr>
        <p:grpSpPr>
          <a:xfrm>
            <a:off x="6800135" y="-29"/>
            <a:ext cx="2382300" cy="4610467"/>
            <a:chOff x="6800135" y="-29"/>
            <a:chExt cx="2382300" cy="4610467"/>
          </a:xfrm>
        </p:grpSpPr>
        <p:grpSp>
          <p:nvGrpSpPr>
            <p:cNvPr id="1846" name="Google Shape;1846;p38"/>
            <p:cNvGrpSpPr/>
            <p:nvPr/>
          </p:nvGrpSpPr>
          <p:grpSpPr>
            <a:xfrm>
              <a:off x="7737774" y="-17"/>
              <a:ext cx="448629" cy="4610455"/>
              <a:chOff x="6798998" y="-1296139"/>
              <a:chExt cx="476555" cy="4897445"/>
            </a:xfrm>
          </p:grpSpPr>
          <p:sp>
            <p:nvSpPr>
              <p:cNvPr id="1847" name="Google Shape;1847;p3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8" name="Google Shape;1848;p3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49" name="Google Shape;1849;p38"/>
            <p:cNvGrpSpPr/>
            <p:nvPr/>
          </p:nvGrpSpPr>
          <p:grpSpPr>
            <a:xfrm>
              <a:off x="8636880" y="46"/>
              <a:ext cx="382387" cy="1450044"/>
              <a:chOff x="5578966" y="2422197"/>
              <a:chExt cx="406190" cy="1540306"/>
            </a:xfrm>
          </p:grpSpPr>
          <p:sp>
            <p:nvSpPr>
              <p:cNvPr id="1850" name="Google Shape;1850;p3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1" name="Google Shape;1851;p3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52" name="Google Shape;1852;p38"/>
            <p:cNvGrpSpPr/>
            <p:nvPr/>
          </p:nvGrpSpPr>
          <p:grpSpPr>
            <a:xfrm>
              <a:off x="8035390" y="23"/>
              <a:ext cx="439174" cy="2683137"/>
              <a:chOff x="6176324" y="940075"/>
              <a:chExt cx="466512" cy="2850156"/>
            </a:xfrm>
          </p:grpSpPr>
          <p:sp>
            <p:nvSpPr>
              <p:cNvPr id="1853" name="Google Shape;1853;p3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4" name="Google Shape;1854;p3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55" name="Google Shape;1855;p38"/>
            <p:cNvGrpSpPr/>
            <p:nvPr/>
          </p:nvGrpSpPr>
          <p:grpSpPr>
            <a:xfrm>
              <a:off x="6999982" y="11"/>
              <a:ext cx="271476" cy="3307838"/>
              <a:chOff x="7883572" y="308161"/>
              <a:chExt cx="288375" cy="3513743"/>
            </a:xfrm>
          </p:grpSpPr>
          <p:sp>
            <p:nvSpPr>
              <p:cNvPr id="1856" name="Google Shape;1856;p3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7" name="Google Shape;1857;p3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58" name="Google Shape;1858;p38"/>
            <p:cNvGrpSpPr/>
            <p:nvPr/>
          </p:nvGrpSpPr>
          <p:grpSpPr>
            <a:xfrm>
              <a:off x="6827961" y="636463"/>
              <a:ext cx="230791" cy="243118"/>
              <a:chOff x="3770248" y="2527300"/>
              <a:chExt cx="180404" cy="190055"/>
            </a:xfrm>
          </p:grpSpPr>
          <p:sp>
            <p:nvSpPr>
              <p:cNvPr id="1859" name="Google Shape;1859;p3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0" name="Google Shape;1860;p3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1" name="Google Shape;1861;p3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2" name="Google Shape;1862;p3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63" name="Google Shape;1863;p38"/>
            <p:cNvGrpSpPr/>
            <p:nvPr/>
          </p:nvGrpSpPr>
          <p:grpSpPr>
            <a:xfrm>
              <a:off x="8763364" y="2641907"/>
              <a:ext cx="230809" cy="243156"/>
              <a:chOff x="3770248" y="2527300"/>
              <a:chExt cx="180404" cy="190055"/>
            </a:xfrm>
          </p:grpSpPr>
          <p:sp>
            <p:nvSpPr>
              <p:cNvPr id="1864" name="Google Shape;1864;p3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5" name="Google Shape;1865;p3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6" name="Google Shape;1866;p3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7" name="Google Shape;1867;p3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68" name="Google Shape;1868;p38"/>
            <p:cNvGrpSpPr/>
            <p:nvPr/>
          </p:nvGrpSpPr>
          <p:grpSpPr>
            <a:xfrm rot="5400000">
              <a:off x="8655434" y="4253521"/>
              <a:ext cx="201871" cy="231166"/>
              <a:chOff x="3462796" y="2555878"/>
              <a:chExt cx="157798" cy="180711"/>
            </a:xfrm>
          </p:grpSpPr>
          <p:sp>
            <p:nvSpPr>
              <p:cNvPr id="1869" name="Google Shape;1869;p3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0" name="Google Shape;1870;p3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1" name="Google Shape;1871;p3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2" name="Google Shape;1872;p3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3" name="Google Shape;1873;p3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4" name="Google Shape;1874;p3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5" name="Google Shape;1875;p38"/>
            <p:cNvGrpSpPr/>
            <p:nvPr/>
          </p:nvGrpSpPr>
          <p:grpSpPr>
            <a:xfrm rot="-2700000">
              <a:off x="7375301" y="1863438"/>
              <a:ext cx="169840" cy="178926"/>
              <a:chOff x="3770248" y="2527300"/>
              <a:chExt cx="180404" cy="190055"/>
            </a:xfrm>
          </p:grpSpPr>
          <p:sp>
            <p:nvSpPr>
              <p:cNvPr id="1876" name="Google Shape;1876;p3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7" name="Google Shape;1877;p3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8" name="Google Shape;1878;p3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9" name="Google Shape;1879;p3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80" name="Google Shape;1880;p38"/>
            <p:cNvGrpSpPr/>
            <p:nvPr/>
          </p:nvGrpSpPr>
          <p:grpSpPr>
            <a:xfrm>
              <a:off x="6800135" y="22"/>
              <a:ext cx="985363" cy="1665685"/>
              <a:chOff x="2484475" y="1329454"/>
              <a:chExt cx="1046700" cy="1769371"/>
            </a:xfrm>
          </p:grpSpPr>
          <p:sp>
            <p:nvSpPr>
              <p:cNvPr id="1881" name="Google Shape;1881;p38"/>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38"/>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83" name="Google Shape;1883;p38"/>
              <p:cNvGrpSpPr/>
              <p:nvPr/>
            </p:nvGrpSpPr>
            <p:grpSpPr>
              <a:xfrm>
                <a:off x="2769704" y="1329454"/>
                <a:ext cx="510180" cy="1483501"/>
                <a:chOff x="1818382" y="2433081"/>
                <a:chExt cx="466728" cy="1357150"/>
              </a:xfrm>
            </p:grpSpPr>
            <p:grpSp>
              <p:nvGrpSpPr>
                <p:cNvPr id="1884" name="Google Shape;1884;p38"/>
                <p:cNvGrpSpPr/>
                <p:nvPr/>
              </p:nvGrpSpPr>
              <p:grpSpPr>
                <a:xfrm>
                  <a:off x="1818382" y="2971595"/>
                  <a:ext cx="466728" cy="818636"/>
                  <a:chOff x="1818382" y="2942618"/>
                  <a:chExt cx="466728" cy="818636"/>
                </a:xfrm>
              </p:grpSpPr>
              <p:sp>
                <p:nvSpPr>
                  <p:cNvPr id="1885" name="Google Shape;1885;p3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6" name="Google Shape;1886;p3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7" name="Google Shape;1887;p3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888" name="Google Shape;1888;p3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89" name="Google Shape;1889;p3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0" name="Google Shape;1890;p38"/>
            <p:cNvGrpSpPr/>
            <p:nvPr/>
          </p:nvGrpSpPr>
          <p:grpSpPr>
            <a:xfrm>
              <a:off x="8330194" y="-10"/>
              <a:ext cx="852241" cy="2641272"/>
              <a:chOff x="3961868" y="-891976"/>
              <a:chExt cx="905291" cy="2805685"/>
            </a:xfrm>
          </p:grpSpPr>
          <p:grpSp>
            <p:nvGrpSpPr>
              <p:cNvPr id="1891" name="Google Shape;1891;p38"/>
              <p:cNvGrpSpPr/>
              <p:nvPr/>
            </p:nvGrpSpPr>
            <p:grpSpPr>
              <a:xfrm>
                <a:off x="3961868" y="1008418"/>
                <a:ext cx="905291" cy="905291"/>
                <a:chOff x="764100" y="3623300"/>
                <a:chExt cx="1046700" cy="1046700"/>
              </a:xfrm>
            </p:grpSpPr>
            <p:sp>
              <p:nvSpPr>
                <p:cNvPr id="1892" name="Google Shape;1892;p38"/>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38"/>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94" name="Google Shape;1894;p38"/>
              <p:cNvGrpSpPr/>
              <p:nvPr/>
            </p:nvGrpSpPr>
            <p:grpSpPr>
              <a:xfrm>
                <a:off x="4155317" y="-891976"/>
                <a:ext cx="522826" cy="2613070"/>
                <a:chOff x="2447534" y="1219291"/>
                <a:chExt cx="478297" cy="2390513"/>
              </a:xfrm>
            </p:grpSpPr>
            <p:grpSp>
              <p:nvGrpSpPr>
                <p:cNvPr id="1895" name="Google Shape;1895;p38"/>
                <p:cNvGrpSpPr/>
                <p:nvPr/>
              </p:nvGrpSpPr>
              <p:grpSpPr>
                <a:xfrm>
                  <a:off x="2447534" y="1219291"/>
                  <a:ext cx="478297" cy="2390513"/>
                  <a:chOff x="2447534" y="1219291"/>
                  <a:chExt cx="478297" cy="2390513"/>
                </a:xfrm>
              </p:grpSpPr>
              <p:grpSp>
                <p:nvGrpSpPr>
                  <p:cNvPr id="1896" name="Google Shape;1896;p38"/>
                  <p:cNvGrpSpPr/>
                  <p:nvPr/>
                </p:nvGrpSpPr>
                <p:grpSpPr>
                  <a:xfrm>
                    <a:off x="2447534" y="2971595"/>
                    <a:ext cx="478297" cy="638209"/>
                    <a:chOff x="2447534" y="3081786"/>
                    <a:chExt cx="478297" cy="638209"/>
                  </a:xfrm>
                </p:grpSpPr>
                <p:sp>
                  <p:nvSpPr>
                    <p:cNvPr id="1897" name="Google Shape;1897;p3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8" name="Google Shape;1898;p3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9" name="Google Shape;1899;p3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900" name="Google Shape;1900;p3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01" name="Google Shape;1901;p3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03" name="Google Shape;1903;p38"/>
            <p:cNvGrpSpPr/>
            <p:nvPr/>
          </p:nvGrpSpPr>
          <p:grpSpPr>
            <a:xfrm>
              <a:off x="7811776" y="-2"/>
              <a:ext cx="492189" cy="1837864"/>
              <a:chOff x="5194218" y="-536312"/>
              <a:chExt cx="522827" cy="1952266"/>
            </a:xfrm>
          </p:grpSpPr>
          <p:grpSp>
            <p:nvGrpSpPr>
              <p:cNvPr id="1904" name="Google Shape;1904;p38"/>
              <p:cNvGrpSpPr/>
              <p:nvPr/>
            </p:nvGrpSpPr>
            <p:grpSpPr>
              <a:xfrm>
                <a:off x="5194218" y="893128"/>
                <a:ext cx="522827" cy="522827"/>
                <a:chOff x="764100" y="3623300"/>
                <a:chExt cx="1046700" cy="1046700"/>
              </a:xfrm>
            </p:grpSpPr>
            <p:sp>
              <p:nvSpPr>
                <p:cNvPr id="1905" name="Google Shape;1905;p38"/>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38"/>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7" name="Google Shape;1907;p38"/>
              <p:cNvGrpSpPr/>
              <p:nvPr/>
            </p:nvGrpSpPr>
            <p:grpSpPr>
              <a:xfrm>
                <a:off x="5371918" y="-536312"/>
                <a:ext cx="182209" cy="1814066"/>
                <a:chOff x="3305183" y="1663032"/>
                <a:chExt cx="166690" cy="1659561"/>
              </a:xfrm>
            </p:grpSpPr>
            <p:grpSp>
              <p:nvGrpSpPr>
                <p:cNvPr id="1908" name="Google Shape;1908;p38"/>
                <p:cNvGrpSpPr/>
                <p:nvPr/>
              </p:nvGrpSpPr>
              <p:grpSpPr>
                <a:xfrm>
                  <a:off x="3305183" y="1663032"/>
                  <a:ext cx="166690" cy="1659561"/>
                  <a:chOff x="3305183" y="1663032"/>
                  <a:chExt cx="166690" cy="1659561"/>
                </a:xfrm>
              </p:grpSpPr>
              <p:grpSp>
                <p:nvGrpSpPr>
                  <p:cNvPr id="1909" name="Google Shape;1909;p38"/>
                  <p:cNvGrpSpPr/>
                  <p:nvPr/>
                </p:nvGrpSpPr>
                <p:grpSpPr>
                  <a:xfrm>
                    <a:off x="3305183" y="2971595"/>
                    <a:ext cx="166690" cy="350998"/>
                    <a:chOff x="3305183" y="3146560"/>
                    <a:chExt cx="166690" cy="350998"/>
                  </a:xfrm>
                </p:grpSpPr>
                <p:sp>
                  <p:nvSpPr>
                    <p:cNvPr id="1910" name="Google Shape;1910;p3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1" name="Google Shape;1911;p3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2" name="Google Shape;1912;p3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913" name="Google Shape;1913;p3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14" name="Google Shape;1914;p3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5" name="Google Shape;1915;p38"/>
            <p:cNvGrpSpPr/>
            <p:nvPr/>
          </p:nvGrpSpPr>
          <p:grpSpPr>
            <a:xfrm>
              <a:off x="8018879" y="-29"/>
              <a:ext cx="810166" cy="4470272"/>
              <a:chOff x="7824797" y="-1724181"/>
              <a:chExt cx="860597" cy="4748536"/>
            </a:xfrm>
          </p:grpSpPr>
          <p:grpSp>
            <p:nvGrpSpPr>
              <p:cNvPr id="1916" name="Google Shape;1916;p38"/>
              <p:cNvGrpSpPr/>
              <p:nvPr/>
            </p:nvGrpSpPr>
            <p:grpSpPr>
              <a:xfrm>
                <a:off x="7824797" y="1891930"/>
                <a:ext cx="860597" cy="1132425"/>
                <a:chOff x="764100" y="3623300"/>
                <a:chExt cx="1046700" cy="1046700"/>
              </a:xfrm>
            </p:grpSpPr>
            <p:sp>
              <p:nvSpPr>
                <p:cNvPr id="1917" name="Google Shape;1917;p38"/>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38"/>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19" name="Google Shape;1919;p38"/>
              <p:cNvGrpSpPr/>
              <p:nvPr/>
            </p:nvGrpSpPr>
            <p:grpSpPr>
              <a:xfrm>
                <a:off x="8100550" y="-1724181"/>
                <a:ext cx="300376" cy="4529867"/>
                <a:chOff x="3792712" y="-322375"/>
                <a:chExt cx="274793" cy="4144055"/>
              </a:xfrm>
            </p:grpSpPr>
            <p:grpSp>
              <p:nvGrpSpPr>
                <p:cNvPr id="1920" name="Google Shape;1920;p38"/>
                <p:cNvGrpSpPr/>
                <p:nvPr/>
              </p:nvGrpSpPr>
              <p:grpSpPr>
                <a:xfrm>
                  <a:off x="3792712" y="-322375"/>
                  <a:ext cx="274793" cy="4144055"/>
                  <a:chOff x="3792712" y="-322375"/>
                  <a:chExt cx="274793" cy="4144055"/>
                </a:xfrm>
              </p:grpSpPr>
              <p:grpSp>
                <p:nvGrpSpPr>
                  <p:cNvPr id="1921" name="Google Shape;1921;p38"/>
                  <p:cNvGrpSpPr/>
                  <p:nvPr/>
                </p:nvGrpSpPr>
                <p:grpSpPr>
                  <a:xfrm>
                    <a:off x="3792712" y="2971595"/>
                    <a:ext cx="274793" cy="850085"/>
                    <a:chOff x="3792712" y="2879468"/>
                    <a:chExt cx="274793" cy="850085"/>
                  </a:xfrm>
                </p:grpSpPr>
                <p:sp>
                  <p:nvSpPr>
                    <p:cNvPr id="1922" name="Google Shape;1922;p3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3" name="Google Shape;1923;p3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4" name="Google Shape;1924;p3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925" name="Google Shape;1925;p3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26" name="Google Shape;1926;p3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8" name="Google Shape;1928;p38"/>
            <p:cNvGrpSpPr/>
            <p:nvPr/>
          </p:nvGrpSpPr>
          <p:grpSpPr>
            <a:xfrm>
              <a:off x="7184797" y="-17"/>
              <a:ext cx="985363" cy="3905970"/>
              <a:chOff x="1192601" y="-1724180"/>
              <a:chExt cx="1046700" cy="4149108"/>
            </a:xfrm>
          </p:grpSpPr>
          <p:grpSp>
            <p:nvGrpSpPr>
              <p:cNvPr id="1929" name="Google Shape;1929;p38"/>
              <p:cNvGrpSpPr/>
              <p:nvPr/>
            </p:nvGrpSpPr>
            <p:grpSpPr>
              <a:xfrm>
                <a:off x="1192601" y="1378228"/>
                <a:ext cx="1046700" cy="1046700"/>
                <a:chOff x="764100" y="3623300"/>
                <a:chExt cx="1046700" cy="1046700"/>
              </a:xfrm>
            </p:grpSpPr>
            <p:sp>
              <p:nvSpPr>
                <p:cNvPr id="1930" name="Google Shape;1930;p38"/>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p38"/>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32" name="Google Shape;1932;p38"/>
              <p:cNvGrpSpPr/>
              <p:nvPr/>
            </p:nvGrpSpPr>
            <p:grpSpPr>
              <a:xfrm>
                <a:off x="1417979" y="-1724180"/>
                <a:ext cx="580390" cy="3855366"/>
                <a:chOff x="522260" y="372820"/>
                <a:chExt cx="530958" cy="3527002"/>
              </a:xfrm>
            </p:grpSpPr>
            <p:grpSp>
              <p:nvGrpSpPr>
                <p:cNvPr id="1933" name="Google Shape;1933;p38"/>
                <p:cNvGrpSpPr/>
                <p:nvPr/>
              </p:nvGrpSpPr>
              <p:grpSpPr>
                <a:xfrm>
                  <a:off x="522260" y="372820"/>
                  <a:ext cx="530958" cy="3527002"/>
                  <a:chOff x="522260" y="372820"/>
                  <a:chExt cx="530958" cy="3527002"/>
                </a:xfrm>
              </p:grpSpPr>
              <p:grpSp>
                <p:nvGrpSpPr>
                  <p:cNvPr id="1934" name="Google Shape;1934;p38"/>
                  <p:cNvGrpSpPr/>
                  <p:nvPr/>
                </p:nvGrpSpPr>
                <p:grpSpPr>
                  <a:xfrm>
                    <a:off x="522260" y="2971595"/>
                    <a:ext cx="530958" cy="928227"/>
                    <a:chOff x="522260" y="2971595"/>
                    <a:chExt cx="530958" cy="928227"/>
                  </a:xfrm>
                </p:grpSpPr>
                <p:sp>
                  <p:nvSpPr>
                    <p:cNvPr id="1935" name="Google Shape;1935;p3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6" name="Google Shape;1936;p3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7" name="Google Shape;1937;p3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8" name="Google Shape;1938;p3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939" name="Google Shape;1939;p3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40" name="Google Shape;1940;p3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1" name="Google Shape;1941;p38"/>
            <p:cNvGrpSpPr/>
            <p:nvPr/>
          </p:nvGrpSpPr>
          <p:grpSpPr>
            <a:xfrm>
              <a:off x="7192740" y="3730346"/>
              <a:ext cx="148551" cy="170121"/>
              <a:chOff x="3462796" y="2555878"/>
              <a:chExt cx="157798" cy="180711"/>
            </a:xfrm>
          </p:grpSpPr>
          <p:sp>
            <p:nvSpPr>
              <p:cNvPr id="1942" name="Google Shape;1942;p3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3" name="Google Shape;1943;p3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4" name="Google Shape;1944;p3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5" name="Google Shape;1945;p3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6" name="Google Shape;1946;p3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7" name="Google Shape;1947;p3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1948"/>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949"/>
        <p:cNvGrpSpPr/>
        <p:nvPr/>
      </p:nvGrpSpPr>
      <p:grpSpPr>
        <a:xfrm>
          <a:off x="0" y="0"/>
          <a:ext cx="0" cy="0"/>
          <a:chOff x="0" y="0"/>
          <a:chExt cx="0" cy="0"/>
        </a:xfrm>
      </p:grpSpPr>
      <p:sp>
        <p:nvSpPr>
          <p:cNvPr id="1950" name="Google Shape;1950;p40"/>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1951" name="Google Shape;1951;p40"/>
          <p:cNvGrpSpPr/>
          <p:nvPr/>
        </p:nvGrpSpPr>
        <p:grpSpPr>
          <a:xfrm>
            <a:off x="501122" y="13"/>
            <a:ext cx="222106" cy="963624"/>
            <a:chOff x="6176324" y="1765810"/>
            <a:chExt cx="466512" cy="2024421"/>
          </a:xfrm>
        </p:grpSpPr>
        <p:sp>
          <p:nvSpPr>
            <p:cNvPr id="1952" name="Google Shape;1952;p4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3" name="Google Shape;1953;p40"/>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54" name="Google Shape;1954;p40"/>
          <p:cNvGrpSpPr/>
          <p:nvPr/>
        </p:nvGrpSpPr>
        <p:grpSpPr>
          <a:xfrm>
            <a:off x="4054451" y="112"/>
            <a:ext cx="281103" cy="638707"/>
            <a:chOff x="4897958" y="2723139"/>
            <a:chExt cx="514087" cy="1168081"/>
          </a:xfrm>
        </p:grpSpPr>
        <p:sp>
          <p:nvSpPr>
            <p:cNvPr id="1955" name="Google Shape;1955;p40"/>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6" name="Google Shape;1956;p40"/>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57" name="Google Shape;1957;p40"/>
          <p:cNvGrpSpPr/>
          <p:nvPr/>
        </p:nvGrpSpPr>
        <p:grpSpPr>
          <a:xfrm>
            <a:off x="2016224" y="117"/>
            <a:ext cx="222105" cy="594985"/>
            <a:chOff x="5578966" y="2874382"/>
            <a:chExt cx="406190" cy="1088121"/>
          </a:xfrm>
        </p:grpSpPr>
        <p:sp>
          <p:nvSpPr>
            <p:cNvPr id="1958" name="Google Shape;1958;p4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9" name="Google Shape;1959;p40"/>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0" name="Google Shape;1960;p40"/>
          <p:cNvGrpSpPr/>
          <p:nvPr/>
        </p:nvGrpSpPr>
        <p:grpSpPr>
          <a:xfrm>
            <a:off x="2887318" y="81"/>
            <a:ext cx="255089" cy="1042043"/>
            <a:chOff x="6176324" y="1884520"/>
            <a:chExt cx="466512" cy="1905711"/>
          </a:xfrm>
        </p:grpSpPr>
        <p:sp>
          <p:nvSpPr>
            <p:cNvPr id="1961" name="Google Shape;1961;p4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2" name="Google Shape;1962;p40"/>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3" name="Google Shape;1963;p40"/>
          <p:cNvGrpSpPr/>
          <p:nvPr/>
        </p:nvGrpSpPr>
        <p:grpSpPr>
          <a:xfrm>
            <a:off x="835056" y="109"/>
            <a:ext cx="260580" cy="559437"/>
            <a:chOff x="6798998" y="2578195"/>
            <a:chExt cx="476555" cy="1023111"/>
          </a:xfrm>
        </p:grpSpPr>
        <p:sp>
          <p:nvSpPr>
            <p:cNvPr id="1964" name="Google Shape;1964;p4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5" name="Google Shape;1965;p40"/>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6" name="Google Shape;1966;p40"/>
          <p:cNvGrpSpPr/>
          <p:nvPr/>
        </p:nvGrpSpPr>
        <p:grpSpPr>
          <a:xfrm>
            <a:off x="4849832" y="87"/>
            <a:ext cx="93214" cy="745528"/>
            <a:chOff x="7576714" y="1965553"/>
            <a:chExt cx="170472" cy="1363439"/>
          </a:xfrm>
        </p:grpSpPr>
        <p:sp>
          <p:nvSpPr>
            <p:cNvPr id="1967" name="Google Shape;1967;p40"/>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8" name="Google Shape;1968;p40"/>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9" name="Google Shape;1969;p40"/>
          <p:cNvGrpSpPr/>
          <p:nvPr/>
        </p:nvGrpSpPr>
        <p:grpSpPr>
          <a:xfrm>
            <a:off x="1449091" y="70"/>
            <a:ext cx="157683" cy="1169335"/>
            <a:chOff x="7883572" y="1683399"/>
            <a:chExt cx="288375" cy="2138505"/>
          </a:xfrm>
        </p:grpSpPr>
        <p:sp>
          <p:nvSpPr>
            <p:cNvPr id="1970" name="Google Shape;1970;p4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1" name="Google Shape;1971;p40"/>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72" name="Google Shape;1972;p40"/>
          <p:cNvGrpSpPr/>
          <p:nvPr/>
        </p:nvGrpSpPr>
        <p:grpSpPr>
          <a:xfrm>
            <a:off x="817646" y="92419"/>
            <a:ext cx="86284" cy="98813"/>
            <a:chOff x="3462796" y="2555878"/>
            <a:chExt cx="157798" cy="180711"/>
          </a:xfrm>
        </p:grpSpPr>
        <p:sp>
          <p:nvSpPr>
            <p:cNvPr id="1973" name="Google Shape;1973;p4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4" name="Google Shape;1974;p4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5" name="Google Shape;1975;p4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6" name="Google Shape;1976;p4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7" name="Google Shape;1977;p4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8" name="Google Shape;1978;p4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979" name="Google Shape;1979;p40"/>
          <p:cNvGrpSpPr/>
          <p:nvPr/>
        </p:nvGrpSpPr>
        <p:grpSpPr>
          <a:xfrm>
            <a:off x="2393329" y="638765"/>
            <a:ext cx="98645" cy="103922"/>
            <a:chOff x="3770248" y="2527300"/>
            <a:chExt cx="180404" cy="190055"/>
          </a:xfrm>
        </p:grpSpPr>
        <p:sp>
          <p:nvSpPr>
            <p:cNvPr id="1980" name="Google Shape;1980;p4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1" name="Google Shape;1981;p4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2" name="Google Shape;1982;p4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3" name="Google Shape;1983;p4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984" name="Google Shape;1984;p40"/>
          <p:cNvGrpSpPr/>
          <p:nvPr/>
        </p:nvGrpSpPr>
        <p:grpSpPr>
          <a:xfrm>
            <a:off x="4448243" y="26359"/>
            <a:ext cx="117260" cy="134286"/>
            <a:chOff x="3462796" y="2555878"/>
            <a:chExt cx="157798" cy="180711"/>
          </a:xfrm>
        </p:grpSpPr>
        <p:sp>
          <p:nvSpPr>
            <p:cNvPr id="1985" name="Google Shape;1985;p4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6" name="Google Shape;1986;p4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7" name="Google Shape;1987;p4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8" name="Google Shape;1988;p4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9" name="Google Shape;1989;p4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0" name="Google Shape;1990;p4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991" name="Google Shape;1991;p40"/>
          <p:cNvGrpSpPr/>
          <p:nvPr/>
        </p:nvGrpSpPr>
        <p:grpSpPr>
          <a:xfrm>
            <a:off x="3457310" y="904097"/>
            <a:ext cx="134058" cy="141230"/>
            <a:chOff x="3770248" y="2527300"/>
            <a:chExt cx="180404" cy="190055"/>
          </a:xfrm>
        </p:grpSpPr>
        <p:sp>
          <p:nvSpPr>
            <p:cNvPr id="1992" name="Google Shape;1992;p4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3" name="Google Shape;1993;p4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4" name="Google Shape;1994;p4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5" name="Google Shape;1995;p4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996" name="Google Shape;1996;p40"/>
          <p:cNvGrpSpPr/>
          <p:nvPr/>
        </p:nvGrpSpPr>
        <p:grpSpPr>
          <a:xfrm rot="5400000">
            <a:off x="3320201" y="266911"/>
            <a:ext cx="117260" cy="134268"/>
            <a:chOff x="3462796" y="2555878"/>
            <a:chExt cx="157798" cy="180711"/>
          </a:xfrm>
        </p:grpSpPr>
        <p:sp>
          <p:nvSpPr>
            <p:cNvPr id="1997" name="Google Shape;1997;p4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8" name="Google Shape;1998;p4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9" name="Google Shape;1999;p4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0" name="Google Shape;2000;p4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1" name="Google Shape;2001;p4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2" name="Google Shape;2002;p4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003" name="Google Shape;2003;p40"/>
          <p:cNvGrpSpPr/>
          <p:nvPr/>
        </p:nvGrpSpPr>
        <p:grpSpPr>
          <a:xfrm>
            <a:off x="490002" y="711415"/>
            <a:ext cx="98645" cy="103922"/>
            <a:chOff x="3770248" y="2527300"/>
            <a:chExt cx="180404" cy="190055"/>
          </a:xfrm>
        </p:grpSpPr>
        <p:sp>
          <p:nvSpPr>
            <p:cNvPr id="2004" name="Google Shape;2004;p4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5" name="Google Shape;2005;p4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6" name="Google Shape;2006;p4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7" name="Google Shape;2007;p4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008" name="Google Shape;2008;p40"/>
          <p:cNvGrpSpPr/>
          <p:nvPr/>
        </p:nvGrpSpPr>
        <p:grpSpPr>
          <a:xfrm rot="-2700000">
            <a:off x="4871785" y="1077747"/>
            <a:ext cx="98633" cy="103910"/>
            <a:chOff x="3770248" y="2527300"/>
            <a:chExt cx="180404" cy="190055"/>
          </a:xfrm>
        </p:grpSpPr>
        <p:sp>
          <p:nvSpPr>
            <p:cNvPr id="2009" name="Google Shape;2009;p4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0" name="Google Shape;2010;p4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1" name="Google Shape;2011;p4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2" name="Google Shape;2012;p4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013" name="Google Shape;2013;p40"/>
          <p:cNvGrpSpPr/>
          <p:nvPr/>
        </p:nvGrpSpPr>
        <p:grpSpPr>
          <a:xfrm>
            <a:off x="1552393" y="34"/>
            <a:ext cx="572336" cy="1286416"/>
            <a:chOff x="2484475" y="746199"/>
            <a:chExt cx="1046700" cy="2352626"/>
          </a:xfrm>
        </p:grpSpPr>
        <p:sp>
          <p:nvSpPr>
            <p:cNvPr id="2014" name="Google Shape;2014;p40"/>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40"/>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16" name="Google Shape;2016;p40"/>
            <p:cNvGrpSpPr/>
            <p:nvPr/>
          </p:nvGrpSpPr>
          <p:grpSpPr>
            <a:xfrm>
              <a:off x="2769704" y="746199"/>
              <a:ext cx="510180" cy="2066757"/>
              <a:chOff x="1818382" y="1899501"/>
              <a:chExt cx="466728" cy="1890730"/>
            </a:xfrm>
          </p:grpSpPr>
          <p:grpSp>
            <p:nvGrpSpPr>
              <p:cNvPr id="2017" name="Google Shape;2017;p40"/>
              <p:cNvGrpSpPr/>
              <p:nvPr/>
            </p:nvGrpSpPr>
            <p:grpSpPr>
              <a:xfrm>
                <a:off x="1818382" y="2971595"/>
                <a:ext cx="466728" cy="818636"/>
                <a:chOff x="1818382" y="2942618"/>
                <a:chExt cx="466728" cy="818636"/>
              </a:xfrm>
            </p:grpSpPr>
            <p:sp>
              <p:nvSpPr>
                <p:cNvPr id="2018" name="Google Shape;2018;p4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9" name="Google Shape;2019;p4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0" name="Google Shape;2020;p4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21" name="Google Shape;2021;p40"/>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22" name="Google Shape;2022;p4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40"/>
          <p:cNvGrpSpPr/>
          <p:nvPr/>
        </p:nvGrpSpPr>
        <p:grpSpPr>
          <a:xfrm>
            <a:off x="2360233" y="31"/>
            <a:ext cx="495013" cy="706397"/>
            <a:chOff x="3961868" y="621835"/>
            <a:chExt cx="905291" cy="1291874"/>
          </a:xfrm>
        </p:grpSpPr>
        <p:grpSp>
          <p:nvGrpSpPr>
            <p:cNvPr id="2024" name="Google Shape;2024;p40"/>
            <p:cNvGrpSpPr/>
            <p:nvPr/>
          </p:nvGrpSpPr>
          <p:grpSpPr>
            <a:xfrm>
              <a:off x="3961868" y="1008418"/>
              <a:ext cx="905291" cy="905291"/>
              <a:chOff x="764100" y="3623300"/>
              <a:chExt cx="1046700" cy="1046700"/>
            </a:xfrm>
          </p:grpSpPr>
          <p:sp>
            <p:nvSpPr>
              <p:cNvPr id="2025" name="Google Shape;2025;p40"/>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40"/>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27" name="Google Shape;2027;p40"/>
            <p:cNvGrpSpPr/>
            <p:nvPr/>
          </p:nvGrpSpPr>
          <p:grpSpPr>
            <a:xfrm>
              <a:off x="4155317" y="621835"/>
              <a:ext cx="522826" cy="1099261"/>
              <a:chOff x="2447534" y="2604168"/>
              <a:chExt cx="478297" cy="1005636"/>
            </a:xfrm>
          </p:grpSpPr>
          <p:grpSp>
            <p:nvGrpSpPr>
              <p:cNvPr id="2028" name="Google Shape;2028;p40"/>
              <p:cNvGrpSpPr/>
              <p:nvPr/>
            </p:nvGrpSpPr>
            <p:grpSpPr>
              <a:xfrm>
                <a:off x="2447534" y="2604168"/>
                <a:ext cx="478297" cy="1005636"/>
                <a:chOff x="2447534" y="2604168"/>
                <a:chExt cx="478297" cy="1005636"/>
              </a:xfrm>
            </p:grpSpPr>
            <p:grpSp>
              <p:nvGrpSpPr>
                <p:cNvPr id="2029" name="Google Shape;2029;p40"/>
                <p:cNvGrpSpPr/>
                <p:nvPr/>
              </p:nvGrpSpPr>
              <p:grpSpPr>
                <a:xfrm>
                  <a:off x="2447534" y="2971595"/>
                  <a:ext cx="478297" cy="638209"/>
                  <a:chOff x="2447534" y="3081786"/>
                  <a:chExt cx="478297" cy="638209"/>
                </a:xfrm>
              </p:grpSpPr>
              <p:sp>
                <p:nvSpPr>
                  <p:cNvPr id="2030" name="Google Shape;2030;p4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1" name="Google Shape;2031;p4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2" name="Google Shape;2032;p4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33" name="Google Shape;2033;p40"/>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34" name="Google Shape;2034;p4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6" name="Google Shape;2036;p40"/>
          <p:cNvGrpSpPr/>
          <p:nvPr/>
        </p:nvGrpSpPr>
        <p:grpSpPr>
          <a:xfrm>
            <a:off x="3034080" y="22"/>
            <a:ext cx="285882" cy="434233"/>
            <a:chOff x="5194218" y="621819"/>
            <a:chExt cx="522827" cy="794136"/>
          </a:xfrm>
        </p:grpSpPr>
        <p:grpSp>
          <p:nvGrpSpPr>
            <p:cNvPr id="2037" name="Google Shape;2037;p40"/>
            <p:cNvGrpSpPr/>
            <p:nvPr/>
          </p:nvGrpSpPr>
          <p:grpSpPr>
            <a:xfrm>
              <a:off x="5194218" y="893128"/>
              <a:ext cx="522827" cy="522827"/>
              <a:chOff x="764100" y="3623300"/>
              <a:chExt cx="1046700" cy="1046700"/>
            </a:xfrm>
          </p:grpSpPr>
          <p:sp>
            <p:nvSpPr>
              <p:cNvPr id="2038" name="Google Shape;2038;p40"/>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40"/>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40" name="Google Shape;2040;p40"/>
            <p:cNvGrpSpPr/>
            <p:nvPr/>
          </p:nvGrpSpPr>
          <p:grpSpPr>
            <a:xfrm>
              <a:off x="5371918" y="621819"/>
              <a:ext cx="182209" cy="655932"/>
              <a:chOff x="3305183" y="2722527"/>
              <a:chExt cx="166690" cy="600066"/>
            </a:xfrm>
          </p:grpSpPr>
          <p:grpSp>
            <p:nvGrpSpPr>
              <p:cNvPr id="2041" name="Google Shape;2041;p40"/>
              <p:cNvGrpSpPr/>
              <p:nvPr/>
            </p:nvGrpSpPr>
            <p:grpSpPr>
              <a:xfrm>
                <a:off x="3305183" y="2722527"/>
                <a:ext cx="166690" cy="600066"/>
                <a:chOff x="3305183" y="2722527"/>
                <a:chExt cx="166690" cy="600066"/>
              </a:xfrm>
            </p:grpSpPr>
            <p:grpSp>
              <p:nvGrpSpPr>
                <p:cNvPr id="2042" name="Google Shape;2042;p40"/>
                <p:cNvGrpSpPr/>
                <p:nvPr/>
              </p:nvGrpSpPr>
              <p:grpSpPr>
                <a:xfrm>
                  <a:off x="3305183" y="2971595"/>
                  <a:ext cx="166690" cy="350998"/>
                  <a:chOff x="3305183" y="3146560"/>
                  <a:chExt cx="166690" cy="350998"/>
                </a:xfrm>
              </p:grpSpPr>
              <p:sp>
                <p:nvSpPr>
                  <p:cNvPr id="2043" name="Google Shape;2043;p4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4" name="Google Shape;2044;p4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5" name="Google Shape;2045;p4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46" name="Google Shape;2046;p40"/>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47" name="Google Shape;2047;p4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8" name="Google Shape;2048;p40"/>
          <p:cNvGrpSpPr/>
          <p:nvPr/>
        </p:nvGrpSpPr>
        <p:grpSpPr>
          <a:xfrm>
            <a:off x="4472486" y="42"/>
            <a:ext cx="470574" cy="1177689"/>
            <a:chOff x="7824797" y="870572"/>
            <a:chExt cx="860597" cy="2153783"/>
          </a:xfrm>
        </p:grpSpPr>
        <p:grpSp>
          <p:nvGrpSpPr>
            <p:cNvPr id="2049" name="Google Shape;2049;p40"/>
            <p:cNvGrpSpPr/>
            <p:nvPr/>
          </p:nvGrpSpPr>
          <p:grpSpPr>
            <a:xfrm>
              <a:off x="7824797" y="1891930"/>
              <a:ext cx="860597" cy="1132425"/>
              <a:chOff x="764100" y="3623300"/>
              <a:chExt cx="1046700" cy="1046700"/>
            </a:xfrm>
          </p:grpSpPr>
          <p:sp>
            <p:nvSpPr>
              <p:cNvPr id="2050" name="Google Shape;2050;p40"/>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40"/>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52" name="Google Shape;2052;p40"/>
            <p:cNvGrpSpPr/>
            <p:nvPr/>
          </p:nvGrpSpPr>
          <p:grpSpPr>
            <a:xfrm>
              <a:off x="8100550" y="870572"/>
              <a:ext cx="300376" cy="1935114"/>
              <a:chOff x="3792712" y="2051381"/>
              <a:chExt cx="274793" cy="1770299"/>
            </a:xfrm>
          </p:grpSpPr>
          <p:grpSp>
            <p:nvGrpSpPr>
              <p:cNvPr id="2053" name="Google Shape;2053;p40"/>
              <p:cNvGrpSpPr/>
              <p:nvPr/>
            </p:nvGrpSpPr>
            <p:grpSpPr>
              <a:xfrm>
                <a:off x="3792712" y="2051381"/>
                <a:ext cx="274793" cy="1770299"/>
                <a:chOff x="3792712" y="2051381"/>
                <a:chExt cx="274793" cy="1770299"/>
              </a:xfrm>
            </p:grpSpPr>
            <p:grpSp>
              <p:nvGrpSpPr>
                <p:cNvPr id="2054" name="Google Shape;2054;p40"/>
                <p:cNvGrpSpPr/>
                <p:nvPr/>
              </p:nvGrpSpPr>
              <p:grpSpPr>
                <a:xfrm>
                  <a:off x="3792712" y="2971595"/>
                  <a:ext cx="274793" cy="850085"/>
                  <a:chOff x="3792712" y="2879468"/>
                  <a:chExt cx="274793" cy="850085"/>
                </a:xfrm>
              </p:grpSpPr>
              <p:sp>
                <p:nvSpPr>
                  <p:cNvPr id="2055" name="Google Shape;2055;p4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6" name="Google Shape;2056;p4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7" name="Google Shape;2057;p4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58" name="Google Shape;2058;p40"/>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59" name="Google Shape;2059;p4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1" name="Google Shape;2061;p40"/>
          <p:cNvGrpSpPr/>
          <p:nvPr/>
        </p:nvGrpSpPr>
        <p:grpSpPr>
          <a:xfrm>
            <a:off x="845997" y="42"/>
            <a:ext cx="572336" cy="917921"/>
            <a:chOff x="1192601" y="746213"/>
            <a:chExt cx="1046700" cy="1678715"/>
          </a:xfrm>
        </p:grpSpPr>
        <p:grpSp>
          <p:nvGrpSpPr>
            <p:cNvPr id="2062" name="Google Shape;2062;p40"/>
            <p:cNvGrpSpPr/>
            <p:nvPr/>
          </p:nvGrpSpPr>
          <p:grpSpPr>
            <a:xfrm>
              <a:off x="1192601" y="1378228"/>
              <a:ext cx="1046700" cy="1046700"/>
              <a:chOff x="764100" y="3623300"/>
              <a:chExt cx="1046700" cy="1046700"/>
            </a:xfrm>
          </p:grpSpPr>
          <p:sp>
            <p:nvSpPr>
              <p:cNvPr id="2063" name="Google Shape;2063;p40"/>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40"/>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65" name="Google Shape;2065;p40"/>
            <p:cNvGrpSpPr/>
            <p:nvPr/>
          </p:nvGrpSpPr>
          <p:grpSpPr>
            <a:xfrm>
              <a:off x="1417979" y="746213"/>
              <a:ext cx="580390" cy="1384973"/>
              <a:chOff x="522260" y="2632808"/>
              <a:chExt cx="530958" cy="1267014"/>
            </a:xfrm>
          </p:grpSpPr>
          <p:grpSp>
            <p:nvGrpSpPr>
              <p:cNvPr id="2066" name="Google Shape;2066;p40"/>
              <p:cNvGrpSpPr/>
              <p:nvPr/>
            </p:nvGrpSpPr>
            <p:grpSpPr>
              <a:xfrm>
                <a:off x="522260" y="2632808"/>
                <a:ext cx="530958" cy="1267014"/>
                <a:chOff x="522260" y="2632808"/>
                <a:chExt cx="530958" cy="1267014"/>
              </a:xfrm>
            </p:grpSpPr>
            <p:grpSp>
              <p:nvGrpSpPr>
                <p:cNvPr id="2067" name="Google Shape;2067;p40"/>
                <p:cNvGrpSpPr/>
                <p:nvPr/>
              </p:nvGrpSpPr>
              <p:grpSpPr>
                <a:xfrm>
                  <a:off x="522260" y="2971595"/>
                  <a:ext cx="530958" cy="928227"/>
                  <a:chOff x="522260" y="2971595"/>
                  <a:chExt cx="530958" cy="928227"/>
                </a:xfrm>
              </p:grpSpPr>
              <p:sp>
                <p:nvSpPr>
                  <p:cNvPr id="2068" name="Google Shape;2068;p4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9" name="Google Shape;2069;p4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0" name="Google Shape;2070;p4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1" name="Google Shape;2071;p4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72" name="Google Shape;2072;p40"/>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73" name="Google Shape;2073;p4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4" name="Google Shape;2074;p40"/>
          <p:cNvGrpSpPr/>
          <p:nvPr/>
        </p:nvGrpSpPr>
        <p:grpSpPr>
          <a:xfrm>
            <a:off x="3480659" y="46"/>
            <a:ext cx="572336" cy="1051386"/>
            <a:chOff x="6010934" y="870580"/>
            <a:chExt cx="1046700" cy="1922798"/>
          </a:xfrm>
        </p:grpSpPr>
        <p:grpSp>
          <p:nvGrpSpPr>
            <p:cNvPr id="2075" name="Google Shape;2075;p40"/>
            <p:cNvGrpSpPr/>
            <p:nvPr/>
          </p:nvGrpSpPr>
          <p:grpSpPr>
            <a:xfrm>
              <a:off x="6010934" y="1746678"/>
              <a:ext cx="1046700" cy="1046700"/>
              <a:chOff x="764100" y="3623300"/>
              <a:chExt cx="1046700" cy="1046700"/>
            </a:xfrm>
          </p:grpSpPr>
          <p:sp>
            <p:nvSpPr>
              <p:cNvPr id="2076" name="Google Shape;2076;p40"/>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p40"/>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78" name="Google Shape;2078;p40"/>
            <p:cNvGrpSpPr/>
            <p:nvPr/>
          </p:nvGrpSpPr>
          <p:grpSpPr>
            <a:xfrm>
              <a:off x="6308748" y="870580"/>
              <a:ext cx="441786" cy="1701306"/>
              <a:chOff x="1121941" y="2406098"/>
              <a:chExt cx="404159" cy="1556405"/>
            </a:xfrm>
          </p:grpSpPr>
          <p:grpSp>
            <p:nvGrpSpPr>
              <p:cNvPr id="2079" name="Google Shape;2079;p40"/>
              <p:cNvGrpSpPr/>
              <p:nvPr/>
            </p:nvGrpSpPr>
            <p:grpSpPr>
              <a:xfrm>
                <a:off x="1121941" y="2406098"/>
                <a:ext cx="404159" cy="1556405"/>
                <a:chOff x="1121941" y="2406098"/>
                <a:chExt cx="404159" cy="1556405"/>
              </a:xfrm>
            </p:grpSpPr>
            <p:grpSp>
              <p:nvGrpSpPr>
                <p:cNvPr id="2080" name="Google Shape;2080;p40"/>
                <p:cNvGrpSpPr/>
                <p:nvPr/>
              </p:nvGrpSpPr>
              <p:grpSpPr>
                <a:xfrm>
                  <a:off x="1121941" y="2971595"/>
                  <a:ext cx="404159" cy="990908"/>
                  <a:chOff x="1121941" y="2969319"/>
                  <a:chExt cx="404159" cy="990908"/>
                </a:xfrm>
              </p:grpSpPr>
              <p:sp>
                <p:nvSpPr>
                  <p:cNvPr id="2081" name="Google Shape;2081;p40"/>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2" name="Google Shape;2082;p40"/>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3" name="Google Shape;2083;p40"/>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4" name="Google Shape;2084;p40"/>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85" name="Google Shape;2085;p40"/>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86" name="Google Shape;2086;p40"/>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0"/>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0"/>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0"/>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90" name="Google Shape;2090;p40"/>
          <p:cNvGrpSpPr/>
          <p:nvPr/>
        </p:nvGrpSpPr>
        <p:grpSpPr>
          <a:xfrm>
            <a:off x="588526" y="36"/>
            <a:ext cx="285882" cy="1099600"/>
            <a:chOff x="721731" y="746203"/>
            <a:chExt cx="522827" cy="2010973"/>
          </a:xfrm>
        </p:grpSpPr>
        <p:grpSp>
          <p:nvGrpSpPr>
            <p:cNvPr id="2091" name="Google Shape;2091;p40"/>
            <p:cNvGrpSpPr/>
            <p:nvPr/>
          </p:nvGrpSpPr>
          <p:grpSpPr>
            <a:xfrm>
              <a:off x="721731" y="2234350"/>
              <a:ext cx="522827" cy="522827"/>
              <a:chOff x="764100" y="3623300"/>
              <a:chExt cx="1046700" cy="1046700"/>
            </a:xfrm>
          </p:grpSpPr>
          <p:sp>
            <p:nvSpPr>
              <p:cNvPr id="2092" name="Google Shape;2092;p40"/>
              <p:cNvSpPr/>
              <p:nvPr/>
            </p:nvSpPr>
            <p:spPr>
              <a:xfrm>
                <a:off x="764100" y="3623300"/>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40"/>
              <p:cNvSpPr/>
              <p:nvPr/>
            </p:nvSpPr>
            <p:spPr>
              <a:xfrm>
                <a:off x="922769" y="3781968"/>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4" name="Google Shape;2094;p40"/>
            <p:cNvGrpSpPr/>
            <p:nvPr/>
          </p:nvGrpSpPr>
          <p:grpSpPr>
            <a:xfrm>
              <a:off x="892050" y="746203"/>
              <a:ext cx="182209" cy="1869992"/>
              <a:chOff x="3305183" y="1611869"/>
              <a:chExt cx="166690" cy="1710724"/>
            </a:xfrm>
          </p:grpSpPr>
          <p:grpSp>
            <p:nvGrpSpPr>
              <p:cNvPr id="2095" name="Google Shape;2095;p40"/>
              <p:cNvGrpSpPr/>
              <p:nvPr/>
            </p:nvGrpSpPr>
            <p:grpSpPr>
              <a:xfrm>
                <a:off x="3305183" y="1611869"/>
                <a:ext cx="166690" cy="1710724"/>
                <a:chOff x="3305183" y="1611869"/>
                <a:chExt cx="166690" cy="1710724"/>
              </a:xfrm>
            </p:grpSpPr>
            <p:grpSp>
              <p:nvGrpSpPr>
                <p:cNvPr id="2096" name="Google Shape;2096;p40"/>
                <p:cNvGrpSpPr/>
                <p:nvPr/>
              </p:nvGrpSpPr>
              <p:grpSpPr>
                <a:xfrm>
                  <a:off x="3305183" y="2971595"/>
                  <a:ext cx="166690" cy="350998"/>
                  <a:chOff x="3305183" y="3146560"/>
                  <a:chExt cx="166690" cy="350998"/>
                </a:xfrm>
              </p:grpSpPr>
              <p:sp>
                <p:nvSpPr>
                  <p:cNvPr id="2097" name="Google Shape;2097;p4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8" name="Google Shape;2098;p4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9" name="Google Shape;2099;p4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00" name="Google Shape;2100;p40"/>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01" name="Google Shape;2101;p4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2" name="Google Shape;2102;p40"/>
          <p:cNvGrpSpPr/>
          <p:nvPr/>
        </p:nvGrpSpPr>
        <p:grpSpPr>
          <a:xfrm>
            <a:off x="5102116" y="13"/>
            <a:ext cx="222106" cy="963624"/>
            <a:chOff x="6176324" y="1765810"/>
            <a:chExt cx="466512" cy="2024421"/>
          </a:xfrm>
        </p:grpSpPr>
        <p:sp>
          <p:nvSpPr>
            <p:cNvPr id="2103" name="Google Shape;2103;p4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4" name="Google Shape;2104;p40"/>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05" name="Google Shape;2105;p40"/>
          <p:cNvGrpSpPr/>
          <p:nvPr/>
        </p:nvGrpSpPr>
        <p:grpSpPr>
          <a:xfrm>
            <a:off x="6617218" y="117"/>
            <a:ext cx="222105" cy="594985"/>
            <a:chOff x="5578966" y="2874382"/>
            <a:chExt cx="406190" cy="1088121"/>
          </a:xfrm>
        </p:grpSpPr>
        <p:sp>
          <p:nvSpPr>
            <p:cNvPr id="2106" name="Google Shape;2106;p4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7" name="Google Shape;2107;p40"/>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08" name="Google Shape;2108;p40"/>
          <p:cNvGrpSpPr/>
          <p:nvPr/>
        </p:nvGrpSpPr>
        <p:grpSpPr>
          <a:xfrm>
            <a:off x="7488312" y="81"/>
            <a:ext cx="255089" cy="1042043"/>
            <a:chOff x="6176324" y="1884520"/>
            <a:chExt cx="466512" cy="1905711"/>
          </a:xfrm>
        </p:grpSpPr>
        <p:sp>
          <p:nvSpPr>
            <p:cNvPr id="2109" name="Google Shape;2109;p4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0" name="Google Shape;2110;p40"/>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1" name="Google Shape;2111;p40"/>
          <p:cNvGrpSpPr/>
          <p:nvPr/>
        </p:nvGrpSpPr>
        <p:grpSpPr>
          <a:xfrm>
            <a:off x="5436050" y="109"/>
            <a:ext cx="260580" cy="559437"/>
            <a:chOff x="6798998" y="2578195"/>
            <a:chExt cx="476555" cy="1023111"/>
          </a:xfrm>
        </p:grpSpPr>
        <p:sp>
          <p:nvSpPr>
            <p:cNvPr id="2112" name="Google Shape;2112;p4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3" name="Google Shape;2113;p40"/>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4" name="Google Shape;2114;p40"/>
          <p:cNvGrpSpPr/>
          <p:nvPr/>
        </p:nvGrpSpPr>
        <p:grpSpPr>
          <a:xfrm>
            <a:off x="6050085" y="70"/>
            <a:ext cx="157683" cy="1169335"/>
            <a:chOff x="7883572" y="1683399"/>
            <a:chExt cx="288375" cy="2138505"/>
          </a:xfrm>
        </p:grpSpPr>
        <p:sp>
          <p:nvSpPr>
            <p:cNvPr id="2115" name="Google Shape;2115;p4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6" name="Google Shape;2116;p40"/>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7" name="Google Shape;2117;p40"/>
          <p:cNvGrpSpPr/>
          <p:nvPr/>
        </p:nvGrpSpPr>
        <p:grpSpPr>
          <a:xfrm>
            <a:off x="5418640" y="92419"/>
            <a:ext cx="86284" cy="98813"/>
            <a:chOff x="3462796" y="2555878"/>
            <a:chExt cx="157798" cy="180711"/>
          </a:xfrm>
        </p:grpSpPr>
        <p:sp>
          <p:nvSpPr>
            <p:cNvPr id="2118" name="Google Shape;2118;p4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9" name="Google Shape;2119;p4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0" name="Google Shape;2120;p4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1" name="Google Shape;2121;p4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2" name="Google Shape;2122;p4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3" name="Google Shape;2123;p4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24" name="Google Shape;2124;p40"/>
          <p:cNvGrpSpPr/>
          <p:nvPr/>
        </p:nvGrpSpPr>
        <p:grpSpPr>
          <a:xfrm>
            <a:off x="6994323" y="638765"/>
            <a:ext cx="98645" cy="103922"/>
            <a:chOff x="3770248" y="2527300"/>
            <a:chExt cx="180404" cy="190055"/>
          </a:xfrm>
        </p:grpSpPr>
        <p:sp>
          <p:nvSpPr>
            <p:cNvPr id="2125" name="Google Shape;2125;p4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6" name="Google Shape;2126;p4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7" name="Google Shape;2127;p4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8" name="Google Shape;2128;p4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29" name="Google Shape;2129;p40"/>
          <p:cNvGrpSpPr/>
          <p:nvPr/>
        </p:nvGrpSpPr>
        <p:grpSpPr>
          <a:xfrm>
            <a:off x="8058304" y="904097"/>
            <a:ext cx="134058" cy="141230"/>
            <a:chOff x="3770248" y="2527300"/>
            <a:chExt cx="180404" cy="190055"/>
          </a:xfrm>
        </p:grpSpPr>
        <p:sp>
          <p:nvSpPr>
            <p:cNvPr id="2130" name="Google Shape;2130;p4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1" name="Google Shape;2131;p4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2" name="Google Shape;2132;p4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3" name="Google Shape;2133;p4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34" name="Google Shape;2134;p40"/>
          <p:cNvGrpSpPr/>
          <p:nvPr/>
        </p:nvGrpSpPr>
        <p:grpSpPr>
          <a:xfrm rot="5400000">
            <a:off x="7921195" y="266911"/>
            <a:ext cx="117260" cy="134268"/>
            <a:chOff x="3462796" y="2555878"/>
            <a:chExt cx="157798" cy="180711"/>
          </a:xfrm>
        </p:grpSpPr>
        <p:sp>
          <p:nvSpPr>
            <p:cNvPr id="2135" name="Google Shape;2135;p4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6" name="Google Shape;2136;p4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7" name="Google Shape;2137;p4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8" name="Google Shape;2138;p4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9" name="Google Shape;2139;p4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0" name="Google Shape;2140;p4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41" name="Google Shape;2141;p40"/>
          <p:cNvGrpSpPr/>
          <p:nvPr/>
        </p:nvGrpSpPr>
        <p:grpSpPr>
          <a:xfrm>
            <a:off x="5090996" y="711415"/>
            <a:ext cx="98645" cy="103922"/>
            <a:chOff x="3770248" y="2527300"/>
            <a:chExt cx="180404" cy="190055"/>
          </a:xfrm>
        </p:grpSpPr>
        <p:sp>
          <p:nvSpPr>
            <p:cNvPr id="2142" name="Google Shape;2142;p4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3" name="Google Shape;2143;p4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4" name="Google Shape;2144;p4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5" name="Google Shape;2145;p4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46" name="Google Shape;2146;p40"/>
          <p:cNvGrpSpPr/>
          <p:nvPr/>
        </p:nvGrpSpPr>
        <p:grpSpPr>
          <a:xfrm>
            <a:off x="6153387" y="34"/>
            <a:ext cx="572336" cy="1286416"/>
            <a:chOff x="2484475" y="746199"/>
            <a:chExt cx="1046700" cy="2352626"/>
          </a:xfrm>
        </p:grpSpPr>
        <p:sp>
          <p:nvSpPr>
            <p:cNvPr id="2147" name="Google Shape;2147;p40"/>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40"/>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9" name="Google Shape;2149;p40"/>
            <p:cNvGrpSpPr/>
            <p:nvPr/>
          </p:nvGrpSpPr>
          <p:grpSpPr>
            <a:xfrm>
              <a:off x="2769704" y="746199"/>
              <a:ext cx="510180" cy="2066757"/>
              <a:chOff x="1818382" y="1899501"/>
              <a:chExt cx="466728" cy="1890730"/>
            </a:xfrm>
          </p:grpSpPr>
          <p:grpSp>
            <p:nvGrpSpPr>
              <p:cNvPr id="2150" name="Google Shape;2150;p40"/>
              <p:cNvGrpSpPr/>
              <p:nvPr/>
            </p:nvGrpSpPr>
            <p:grpSpPr>
              <a:xfrm>
                <a:off x="1818382" y="2971595"/>
                <a:ext cx="466728" cy="818636"/>
                <a:chOff x="1818382" y="2942618"/>
                <a:chExt cx="466728" cy="818636"/>
              </a:xfrm>
            </p:grpSpPr>
            <p:sp>
              <p:nvSpPr>
                <p:cNvPr id="2151" name="Google Shape;2151;p4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2" name="Google Shape;2152;p4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3" name="Google Shape;2153;p4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54" name="Google Shape;2154;p40"/>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55" name="Google Shape;2155;p4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40"/>
          <p:cNvGrpSpPr/>
          <p:nvPr/>
        </p:nvGrpSpPr>
        <p:grpSpPr>
          <a:xfrm>
            <a:off x="6961227" y="31"/>
            <a:ext cx="495013" cy="706397"/>
            <a:chOff x="3961868" y="621835"/>
            <a:chExt cx="905291" cy="1291874"/>
          </a:xfrm>
        </p:grpSpPr>
        <p:grpSp>
          <p:nvGrpSpPr>
            <p:cNvPr id="2157" name="Google Shape;2157;p40"/>
            <p:cNvGrpSpPr/>
            <p:nvPr/>
          </p:nvGrpSpPr>
          <p:grpSpPr>
            <a:xfrm>
              <a:off x="3961868" y="1008418"/>
              <a:ext cx="905291" cy="905291"/>
              <a:chOff x="764100" y="3623300"/>
              <a:chExt cx="1046700" cy="1046700"/>
            </a:xfrm>
          </p:grpSpPr>
          <p:sp>
            <p:nvSpPr>
              <p:cNvPr id="2158" name="Google Shape;2158;p40"/>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40"/>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0" name="Google Shape;2160;p40"/>
            <p:cNvGrpSpPr/>
            <p:nvPr/>
          </p:nvGrpSpPr>
          <p:grpSpPr>
            <a:xfrm>
              <a:off x="4155317" y="621835"/>
              <a:ext cx="522826" cy="1099261"/>
              <a:chOff x="2447534" y="2604168"/>
              <a:chExt cx="478297" cy="1005636"/>
            </a:xfrm>
          </p:grpSpPr>
          <p:grpSp>
            <p:nvGrpSpPr>
              <p:cNvPr id="2161" name="Google Shape;2161;p40"/>
              <p:cNvGrpSpPr/>
              <p:nvPr/>
            </p:nvGrpSpPr>
            <p:grpSpPr>
              <a:xfrm>
                <a:off x="2447534" y="2604168"/>
                <a:ext cx="478297" cy="1005636"/>
                <a:chOff x="2447534" y="2604168"/>
                <a:chExt cx="478297" cy="1005636"/>
              </a:xfrm>
            </p:grpSpPr>
            <p:grpSp>
              <p:nvGrpSpPr>
                <p:cNvPr id="2162" name="Google Shape;2162;p40"/>
                <p:cNvGrpSpPr/>
                <p:nvPr/>
              </p:nvGrpSpPr>
              <p:grpSpPr>
                <a:xfrm>
                  <a:off x="2447534" y="2971595"/>
                  <a:ext cx="478297" cy="638209"/>
                  <a:chOff x="2447534" y="3081786"/>
                  <a:chExt cx="478297" cy="638209"/>
                </a:xfrm>
              </p:grpSpPr>
              <p:sp>
                <p:nvSpPr>
                  <p:cNvPr id="2163" name="Google Shape;2163;p4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4" name="Google Shape;2164;p4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5" name="Google Shape;2165;p4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66" name="Google Shape;2166;p40"/>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67" name="Google Shape;2167;p4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9" name="Google Shape;2169;p40"/>
          <p:cNvGrpSpPr/>
          <p:nvPr/>
        </p:nvGrpSpPr>
        <p:grpSpPr>
          <a:xfrm>
            <a:off x="7635074" y="22"/>
            <a:ext cx="285882" cy="434233"/>
            <a:chOff x="5194218" y="621819"/>
            <a:chExt cx="522827" cy="794136"/>
          </a:xfrm>
        </p:grpSpPr>
        <p:grpSp>
          <p:nvGrpSpPr>
            <p:cNvPr id="2170" name="Google Shape;2170;p40"/>
            <p:cNvGrpSpPr/>
            <p:nvPr/>
          </p:nvGrpSpPr>
          <p:grpSpPr>
            <a:xfrm>
              <a:off x="5194218" y="893128"/>
              <a:ext cx="522827" cy="522827"/>
              <a:chOff x="764100" y="3623300"/>
              <a:chExt cx="1046700" cy="1046700"/>
            </a:xfrm>
          </p:grpSpPr>
          <p:sp>
            <p:nvSpPr>
              <p:cNvPr id="2171" name="Google Shape;2171;p40"/>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40"/>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73" name="Google Shape;2173;p40"/>
            <p:cNvGrpSpPr/>
            <p:nvPr/>
          </p:nvGrpSpPr>
          <p:grpSpPr>
            <a:xfrm>
              <a:off x="5371918" y="621819"/>
              <a:ext cx="182209" cy="655932"/>
              <a:chOff x="3305183" y="2722527"/>
              <a:chExt cx="166690" cy="600066"/>
            </a:xfrm>
          </p:grpSpPr>
          <p:grpSp>
            <p:nvGrpSpPr>
              <p:cNvPr id="2174" name="Google Shape;2174;p40"/>
              <p:cNvGrpSpPr/>
              <p:nvPr/>
            </p:nvGrpSpPr>
            <p:grpSpPr>
              <a:xfrm>
                <a:off x="3305183" y="2722527"/>
                <a:ext cx="166690" cy="600066"/>
                <a:chOff x="3305183" y="2722527"/>
                <a:chExt cx="166690" cy="600066"/>
              </a:xfrm>
            </p:grpSpPr>
            <p:grpSp>
              <p:nvGrpSpPr>
                <p:cNvPr id="2175" name="Google Shape;2175;p40"/>
                <p:cNvGrpSpPr/>
                <p:nvPr/>
              </p:nvGrpSpPr>
              <p:grpSpPr>
                <a:xfrm>
                  <a:off x="3305183" y="2971595"/>
                  <a:ext cx="166690" cy="350998"/>
                  <a:chOff x="3305183" y="3146560"/>
                  <a:chExt cx="166690" cy="350998"/>
                </a:xfrm>
              </p:grpSpPr>
              <p:sp>
                <p:nvSpPr>
                  <p:cNvPr id="2176" name="Google Shape;2176;p4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7" name="Google Shape;2177;p4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8" name="Google Shape;2178;p4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79" name="Google Shape;2179;p40"/>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80" name="Google Shape;2180;p4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1" name="Google Shape;2181;p40"/>
          <p:cNvGrpSpPr/>
          <p:nvPr/>
        </p:nvGrpSpPr>
        <p:grpSpPr>
          <a:xfrm>
            <a:off x="5446991" y="42"/>
            <a:ext cx="572336" cy="917921"/>
            <a:chOff x="1192601" y="746213"/>
            <a:chExt cx="1046700" cy="1678715"/>
          </a:xfrm>
        </p:grpSpPr>
        <p:grpSp>
          <p:nvGrpSpPr>
            <p:cNvPr id="2182" name="Google Shape;2182;p40"/>
            <p:cNvGrpSpPr/>
            <p:nvPr/>
          </p:nvGrpSpPr>
          <p:grpSpPr>
            <a:xfrm>
              <a:off x="1192601" y="1378228"/>
              <a:ext cx="1046700" cy="1046700"/>
              <a:chOff x="764100" y="3623300"/>
              <a:chExt cx="1046700" cy="1046700"/>
            </a:xfrm>
          </p:grpSpPr>
          <p:sp>
            <p:nvSpPr>
              <p:cNvPr id="2183" name="Google Shape;2183;p40"/>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40"/>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5" name="Google Shape;2185;p40"/>
            <p:cNvGrpSpPr/>
            <p:nvPr/>
          </p:nvGrpSpPr>
          <p:grpSpPr>
            <a:xfrm>
              <a:off x="1417979" y="746213"/>
              <a:ext cx="580390" cy="1384973"/>
              <a:chOff x="522260" y="2632808"/>
              <a:chExt cx="530958" cy="1267014"/>
            </a:xfrm>
          </p:grpSpPr>
          <p:grpSp>
            <p:nvGrpSpPr>
              <p:cNvPr id="2186" name="Google Shape;2186;p40"/>
              <p:cNvGrpSpPr/>
              <p:nvPr/>
            </p:nvGrpSpPr>
            <p:grpSpPr>
              <a:xfrm>
                <a:off x="522260" y="2632808"/>
                <a:ext cx="530958" cy="1267014"/>
                <a:chOff x="522260" y="2632808"/>
                <a:chExt cx="530958" cy="1267014"/>
              </a:xfrm>
            </p:grpSpPr>
            <p:grpSp>
              <p:nvGrpSpPr>
                <p:cNvPr id="2187" name="Google Shape;2187;p40"/>
                <p:cNvGrpSpPr/>
                <p:nvPr/>
              </p:nvGrpSpPr>
              <p:grpSpPr>
                <a:xfrm>
                  <a:off x="522260" y="2971595"/>
                  <a:ext cx="530958" cy="928227"/>
                  <a:chOff x="522260" y="2971595"/>
                  <a:chExt cx="530958" cy="928227"/>
                </a:xfrm>
              </p:grpSpPr>
              <p:sp>
                <p:nvSpPr>
                  <p:cNvPr id="2188" name="Google Shape;2188;p4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9" name="Google Shape;2189;p4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0" name="Google Shape;2190;p4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1" name="Google Shape;2191;p4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92" name="Google Shape;2192;p40"/>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93" name="Google Shape;2193;p4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4" name="Google Shape;2194;p40"/>
          <p:cNvGrpSpPr/>
          <p:nvPr/>
        </p:nvGrpSpPr>
        <p:grpSpPr>
          <a:xfrm>
            <a:off x="8081653" y="46"/>
            <a:ext cx="572336" cy="1051386"/>
            <a:chOff x="6010934" y="870580"/>
            <a:chExt cx="1046700" cy="1922798"/>
          </a:xfrm>
        </p:grpSpPr>
        <p:grpSp>
          <p:nvGrpSpPr>
            <p:cNvPr id="2195" name="Google Shape;2195;p40"/>
            <p:cNvGrpSpPr/>
            <p:nvPr/>
          </p:nvGrpSpPr>
          <p:grpSpPr>
            <a:xfrm>
              <a:off x="6010934" y="1746678"/>
              <a:ext cx="1046700" cy="1046700"/>
              <a:chOff x="764100" y="3623300"/>
              <a:chExt cx="1046700" cy="1046700"/>
            </a:xfrm>
          </p:grpSpPr>
          <p:sp>
            <p:nvSpPr>
              <p:cNvPr id="2196" name="Google Shape;2196;p40"/>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p40"/>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98" name="Google Shape;2198;p40"/>
            <p:cNvGrpSpPr/>
            <p:nvPr/>
          </p:nvGrpSpPr>
          <p:grpSpPr>
            <a:xfrm>
              <a:off x="6308748" y="870580"/>
              <a:ext cx="441786" cy="1701306"/>
              <a:chOff x="1121941" y="2406098"/>
              <a:chExt cx="404159" cy="1556405"/>
            </a:xfrm>
          </p:grpSpPr>
          <p:grpSp>
            <p:nvGrpSpPr>
              <p:cNvPr id="2199" name="Google Shape;2199;p40"/>
              <p:cNvGrpSpPr/>
              <p:nvPr/>
            </p:nvGrpSpPr>
            <p:grpSpPr>
              <a:xfrm>
                <a:off x="1121941" y="2406098"/>
                <a:ext cx="404159" cy="1556405"/>
                <a:chOff x="1121941" y="2406098"/>
                <a:chExt cx="404159" cy="1556405"/>
              </a:xfrm>
            </p:grpSpPr>
            <p:grpSp>
              <p:nvGrpSpPr>
                <p:cNvPr id="2200" name="Google Shape;2200;p40"/>
                <p:cNvGrpSpPr/>
                <p:nvPr/>
              </p:nvGrpSpPr>
              <p:grpSpPr>
                <a:xfrm>
                  <a:off x="1121941" y="2971595"/>
                  <a:ext cx="404159" cy="990908"/>
                  <a:chOff x="1121941" y="2969319"/>
                  <a:chExt cx="404159" cy="990908"/>
                </a:xfrm>
              </p:grpSpPr>
              <p:sp>
                <p:nvSpPr>
                  <p:cNvPr id="2201" name="Google Shape;2201;p40"/>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2" name="Google Shape;2202;p40"/>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3" name="Google Shape;2203;p40"/>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4" name="Google Shape;2204;p40"/>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05" name="Google Shape;2205;p40"/>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06" name="Google Shape;2206;p40"/>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0"/>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0"/>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0"/>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0" name="Google Shape;2210;p40"/>
          <p:cNvGrpSpPr/>
          <p:nvPr/>
        </p:nvGrpSpPr>
        <p:grpSpPr>
          <a:xfrm>
            <a:off x="5189520" y="36"/>
            <a:ext cx="285882" cy="1099600"/>
            <a:chOff x="721731" y="746203"/>
            <a:chExt cx="522827" cy="2010973"/>
          </a:xfrm>
        </p:grpSpPr>
        <p:grpSp>
          <p:nvGrpSpPr>
            <p:cNvPr id="2211" name="Google Shape;2211;p40"/>
            <p:cNvGrpSpPr/>
            <p:nvPr/>
          </p:nvGrpSpPr>
          <p:grpSpPr>
            <a:xfrm>
              <a:off x="721731" y="2234350"/>
              <a:ext cx="522827" cy="522827"/>
              <a:chOff x="764100" y="3623300"/>
              <a:chExt cx="1046700" cy="1046700"/>
            </a:xfrm>
          </p:grpSpPr>
          <p:sp>
            <p:nvSpPr>
              <p:cNvPr id="2212" name="Google Shape;2212;p40"/>
              <p:cNvSpPr/>
              <p:nvPr/>
            </p:nvSpPr>
            <p:spPr>
              <a:xfrm>
                <a:off x="764100" y="3623300"/>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40"/>
              <p:cNvSpPr/>
              <p:nvPr/>
            </p:nvSpPr>
            <p:spPr>
              <a:xfrm>
                <a:off x="922769" y="3781968"/>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14" name="Google Shape;2214;p40"/>
            <p:cNvGrpSpPr/>
            <p:nvPr/>
          </p:nvGrpSpPr>
          <p:grpSpPr>
            <a:xfrm>
              <a:off x="892050" y="746203"/>
              <a:ext cx="182209" cy="1869992"/>
              <a:chOff x="3305183" y="1611869"/>
              <a:chExt cx="166690" cy="1710724"/>
            </a:xfrm>
          </p:grpSpPr>
          <p:grpSp>
            <p:nvGrpSpPr>
              <p:cNvPr id="2215" name="Google Shape;2215;p40"/>
              <p:cNvGrpSpPr/>
              <p:nvPr/>
            </p:nvGrpSpPr>
            <p:grpSpPr>
              <a:xfrm>
                <a:off x="3305183" y="1611869"/>
                <a:ext cx="166690" cy="1710724"/>
                <a:chOff x="3305183" y="1611869"/>
                <a:chExt cx="166690" cy="1710724"/>
              </a:xfrm>
            </p:grpSpPr>
            <p:grpSp>
              <p:nvGrpSpPr>
                <p:cNvPr id="2216" name="Google Shape;2216;p40"/>
                <p:cNvGrpSpPr/>
                <p:nvPr/>
              </p:nvGrpSpPr>
              <p:grpSpPr>
                <a:xfrm>
                  <a:off x="3305183" y="2971595"/>
                  <a:ext cx="166690" cy="350998"/>
                  <a:chOff x="3305183" y="3146560"/>
                  <a:chExt cx="166690" cy="350998"/>
                </a:xfrm>
              </p:grpSpPr>
              <p:sp>
                <p:nvSpPr>
                  <p:cNvPr id="2217" name="Google Shape;2217;p4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8" name="Google Shape;2218;p4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9" name="Google Shape;2219;p4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0" name="Google Shape;2220;p40"/>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21" name="Google Shape;2221;p4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222"/>
        <p:cNvGrpSpPr/>
        <p:nvPr/>
      </p:nvGrpSpPr>
      <p:grpSpPr>
        <a:xfrm>
          <a:off x="0" y="0"/>
          <a:ext cx="0" cy="0"/>
          <a:chOff x="0" y="0"/>
          <a:chExt cx="0" cy="0"/>
        </a:xfrm>
      </p:grpSpPr>
      <p:grpSp>
        <p:nvGrpSpPr>
          <p:cNvPr id="2223" name="Google Shape;2223;p41"/>
          <p:cNvGrpSpPr/>
          <p:nvPr/>
        </p:nvGrpSpPr>
        <p:grpSpPr>
          <a:xfrm>
            <a:off x="561639" y="0"/>
            <a:ext cx="406192" cy="3254913"/>
            <a:chOff x="6176324" y="51530"/>
            <a:chExt cx="466512" cy="3738701"/>
          </a:xfrm>
        </p:grpSpPr>
        <p:sp>
          <p:nvSpPr>
            <p:cNvPr id="2224" name="Google Shape;2224;p4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5" name="Google Shape;2225;p41"/>
            <p:cNvSpPr/>
            <p:nvPr/>
          </p:nvSpPr>
          <p:spPr>
            <a:xfrm>
              <a:off x="6400725" y="51530"/>
              <a:ext cx="17700" cy="29235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26" name="Google Shape;2226;p41"/>
          <p:cNvGrpSpPr/>
          <p:nvPr/>
        </p:nvGrpSpPr>
        <p:grpSpPr>
          <a:xfrm>
            <a:off x="7060395" y="1"/>
            <a:ext cx="514087" cy="1914307"/>
            <a:chOff x="4897958" y="1976913"/>
            <a:chExt cx="514087" cy="1914307"/>
          </a:xfrm>
        </p:grpSpPr>
        <p:sp>
          <p:nvSpPr>
            <p:cNvPr id="2227" name="Google Shape;2227;p4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8" name="Google Shape;2228;p41"/>
            <p:cNvSpPr/>
            <p:nvPr/>
          </p:nvSpPr>
          <p:spPr>
            <a:xfrm>
              <a:off x="5157463" y="1976913"/>
              <a:ext cx="17700" cy="998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29" name="Google Shape;2229;p41"/>
          <p:cNvGrpSpPr/>
          <p:nvPr/>
        </p:nvGrpSpPr>
        <p:grpSpPr>
          <a:xfrm>
            <a:off x="3332641" y="-8"/>
            <a:ext cx="406190" cy="1834361"/>
            <a:chOff x="5578966" y="2128142"/>
            <a:chExt cx="406190" cy="1834361"/>
          </a:xfrm>
        </p:grpSpPr>
        <p:sp>
          <p:nvSpPr>
            <p:cNvPr id="2230" name="Google Shape;2230;p4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1" name="Google Shape;2231;p41"/>
            <p:cNvSpPr/>
            <p:nvPr/>
          </p:nvSpPr>
          <p:spPr>
            <a:xfrm>
              <a:off x="5774600" y="2128142"/>
              <a:ext cx="17700" cy="846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2" name="Google Shape;2232;p41"/>
          <p:cNvGrpSpPr/>
          <p:nvPr/>
        </p:nvGrpSpPr>
        <p:grpSpPr>
          <a:xfrm>
            <a:off x="4925761" y="-4"/>
            <a:ext cx="466512" cy="2651935"/>
            <a:chOff x="6176324" y="1138296"/>
            <a:chExt cx="466512" cy="2651935"/>
          </a:xfrm>
        </p:grpSpPr>
        <p:sp>
          <p:nvSpPr>
            <p:cNvPr id="2233" name="Google Shape;2233;p4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4" name="Google Shape;2234;p41"/>
            <p:cNvSpPr/>
            <p:nvPr/>
          </p:nvSpPr>
          <p:spPr>
            <a:xfrm>
              <a:off x="6400713" y="1138296"/>
              <a:ext cx="17700" cy="18366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5" name="Google Shape;2235;p41"/>
          <p:cNvGrpSpPr/>
          <p:nvPr/>
        </p:nvGrpSpPr>
        <p:grpSpPr>
          <a:xfrm>
            <a:off x="1172323" y="1"/>
            <a:ext cx="476555" cy="1769343"/>
            <a:chOff x="6798998" y="1831963"/>
            <a:chExt cx="476555" cy="1769343"/>
          </a:xfrm>
        </p:grpSpPr>
        <p:sp>
          <p:nvSpPr>
            <p:cNvPr id="2236" name="Google Shape;2236;p4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7" name="Google Shape;2237;p41"/>
            <p:cNvSpPr/>
            <p:nvPr/>
          </p:nvSpPr>
          <p:spPr>
            <a:xfrm>
              <a:off x="7026850" y="1831963"/>
              <a:ext cx="17700" cy="11430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8" name="Google Shape;2238;p41"/>
          <p:cNvGrpSpPr/>
          <p:nvPr/>
        </p:nvGrpSpPr>
        <p:grpSpPr>
          <a:xfrm>
            <a:off x="8514939" y="0"/>
            <a:ext cx="170472" cy="2234029"/>
            <a:chOff x="7576714" y="1094963"/>
            <a:chExt cx="170472" cy="2234029"/>
          </a:xfrm>
        </p:grpSpPr>
        <p:sp>
          <p:nvSpPr>
            <p:cNvPr id="2239" name="Google Shape;2239;p4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0" name="Google Shape;2240;p41"/>
            <p:cNvSpPr/>
            <p:nvPr/>
          </p:nvSpPr>
          <p:spPr>
            <a:xfrm>
              <a:off x="7652975" y="1094963"/>
              <a:ext cx="17700" cy="1880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41" name="Google Shape;2241;p41"/>
          <p:cNvGrpSpPr/>
          <p:nvPr/>
        </p:nvGrpSpPr>
        <p:grpSpPr>
          <a:xfrm>
            <a:off x="2295272" y="0"/>
            <a:ext cx="288375" cy="2884716"/>
            <a:chOff x="7883572" y="937188"/>
            <a:chExt cx="288375" cy="2884716"/>
          </a:xfrm>
        </p:grpSpPr>
        <p:sp>
          <p:nvSpPr>
            <p:cNvPr id="2242" name="Google Shape;2242;p4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3" name="Google Shape;2243;p41"/>
            <p:cNvSpPr/>
            <p:nvPr/>
          </p:nvSpPr>
          <p:spPr>
            <a:xfrm>
              <a:off x="8024900" y="937188"/>
              <a:ext cx="17700" cy="2037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44" name="Google Shape;2244;p41"/>
          <p:cNvGrpSpPr/>
          <p:nvPr/>
        </p:nvGrpSpPr>
        <p:grpSpPr>
          <a:xfrm>
            <a:off x="1140646" y="293240"/>
            <a:ext cx="157798" cy="180711"/>
            <a:chOff x="3462796" y="2555878"/>
            <a:chExt cx="157798" cy="180711"/>
          </a:xfrm>
        </p:grpSpPr>
        <p:sp>
          <p:nvSpPr>
            <p:cNvPr id="2245" name="Google Shape;2245;p4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6" name="Google Shape;2246;p4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7" name="Google Shape;2247;p4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8" name="Google Shape;2248;p4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9" name="Google Shape;2249;p4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0" name="Google Shape;2250;p4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51" name="Google Shape;2251;p41"/>
          <p:cNvGrpSpPr/>
          <p:nvPr/>
        </p:nvGrpSpPr>
        <p:grpSpPr>
          <a:xfrm>
            <a:off x="4022411" y="1914288"/>
            <a:ext cx="180404" cy="190055"/>
            <a:chOff x="3770248" y="2527300"/>
            <a:chExt cx="180404" cy="190055"/>
          </a:xfrm>
        </p:grpSpPr>
        <p:sp>
          <p:nvSpPr>
            <p:cNvPr id="2252" name="Google Shape;2252;p4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3" name="Google Shape;2253;p4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4" name="Google Shape;2254;p4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5" name="Google Shape;2255;p4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56" name="Google Shape;2256;p41"/>
          <p:cNvGrpSpPr/>
          <p:nvPr/>
        </p:nvGrpSpPr>
        <p:grpSpPr>
          <a:xfrm>
            <a:off x="7394870" y="516075"/>
            <a:ext cx="214463" cy="245604"/>
            <a:chOff x="3462796" y="2555878"/>
            <a:chExt cx="157798" cy="180711"/>
          </a:xfrm>
        </p:grpSpPr>
        <p:sp>
          <p:nvSpPr>
            <p:cNvPr id="2257" name="Google Shape;2257;p4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8" name="Google Shape;2258;p4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9" name="Google Shape;2259;p4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0" name="Google Shape;2260;p4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1" name="Google Shape;2261;p4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2" name="Google Shape;2262;p4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63" name="Google Shape;2263;p41"/>
          <p:cNvGrpSpPr/>
          <p:nvPr/>
        </p:nvGrpSpPr>
        <p:grpSpPr>
          <a:xfrm>
            <a:off x="5968646" y="2524135"/>
            <a:ext cx="245187" cy="258304"/>
            <a:chOff x="3770248" y="2527300"/>
            <a:chExt cx="180404" cy="190055"/>
          </a:xfrm>
        </p:grpSpPr>
        <p:sp>
          <p:nvSpPr>
            <p:cNvPr id="2264" name="Google Shape;2264;p4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5" name="Google Shape;2265;p4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6" name="Google Shape;2266;p4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7" name="Google Shape;2267;p4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68" name="Google Shape;2268;p41"/>
          <p:cNvGrpSpPr/>
          <p:nvPr/>
        </p:nvGrpSpPr>
        <p:grpSpPr>
          <a:xfrm rot="5400000">
            <a:off x="5717695" y="1234075"/>
            <a:ext cx="214447" cy="245568"/>
            <a:chOff x="3462796" y="2555878"/>
            <a:chExt cx="157798" cy="180711"/>
          </a:xfrm>
        </p:grpSpPr>
        <p:sp>
          <p:nvSpPr>
            <p:cNvPr id="2269" name="Google Shape;2269;p4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0" name="Google Shape;2270;p4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1" name="Google Shape;2271;p4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2" name="Google Shape;2272;p4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3" name="Google Shape;2273;p4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4" name="Google Shape;2274;p4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75" name="Google Shape;2275;p41"/>
          <p:cNvGrpSpPr/>
          <p:nvPr/>
        </p:nvGrpSpPr>
        <p:grpSpPr>
          <a:xfrm>
            <a:off x="338248" y="3028088"/>
            <a:ext cx="180404" cy="190055"/>
            <a:chOff x="3770248" y="2527300"/>
            <a:chExt cx="180404" cy="190055"/>
          </a:xfrm>
        </p:grpSpPr>
        <p:sp>
          <p:nvSpPr>
            <p:cNvPr id="2276" name="Google Shape;2276;p4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7" name="Google Shape;2277;p4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8" name="Google Shape;2278;p4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9" name="Google Shape;2279;p4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80" name="Google Shape;2280;p41"/>
          <p:cNvSpPr txBox="1">
            <a:spLocks noGrp="1"/>
          </p:cNvSpPr>
          <p:nvPr>
            <p:ph type="ctrTitle"/>
          </p:nvPr>
        </p:nvSpPr>
        <p:spPr>
          <a:xfrm>
            <a:off x="855300" y="3382225"/>
            <a:ext cx="7433400" cy="810300"/>
          </a:xfrm>
          <a:prstGeom prst="rect">
            <a:avLst/>
          </a:prstGeom>
          <a:noFill/>
          <a:ln>
            <a:noFill/>
          </a:ln>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lnSpc>
                <a:spcPct val="90000"/>
              </a:lnSpc>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2281" name="Google Shape;2281;p41"/>
          <p:cNvGrpSpPr/>
          <p:nvPr/>
        </p:nvGrpSpPr>
        <p:grpSpPr>
          <a:xfrm rot="-2700000">
            <a:off x="8555736" y="2841620"/>
            <a:ext cx="180402" cy="190053"/>
            <a:chOff x="3770248" y="2527300"/>
            <a:chExt cx="180404" cy="190055"/>
          </a:xfrm>
        </p:grpSpPr>
        <p:sp>
          <p:nvSpPr>
            <p:cNvPr id="2282" name="Google Shape;2282;p4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3" name="Google Shape;2283;p4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4" name="Google Shape;2284;p4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5" name="Google Shape;2285;p4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86" name="Google Shape;2286;p41"/>
          <p:cNvGrpSpPr/>
          <p:nvPr/>
        </p:nvGrpSpPr>
        <p:grpSpPr>
          <a:xfrm>
            <a:off x="2484475" y="3"/>
            <a:ext cx="1046700" cy="3098822"/>
            <a:chOff x="2484475" y="3"/>
            <a:chExt cx="1046700" cy="3098822"/>
          </a:xfrm>
        </p:grpSpPr>
        <p:sp>
          <p:nvSpPr>
            <p:cNvPr id="2287" name="Google Shape;2287;p41"/>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8" name="Google Shape;2288;p41"/>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89" name="Google Shape;2289;p41"/>
            <p:cNvGrpSpPr/>
            <p:nvPr/>
          </p:nvGrpSpPr>
          <p:grpSpPr>
            <a:xfrm>
              <a:off x="2769704" y="3"/>
              <a:ext cx="510180" cy="2812953"/>
              <a:chOff x="1818382" y="1216859"/>
              <a:chExt cx="466728" cy="2573372"/>
            </a:xfrm>
          </p:grpSpPr>
          <p:grpSp>
            <p:nvGrpSpPr>
              <p:cNvPr id="2290" name="Google Shape;2290;p41"/>
              <p:cNvGrpSpPr/>
              <p:nvPr/>
            </p:nvGrpSpPr>
            <p:grpSpPr>
              <a:xfrm>
                <a:off x="1818382" y="2971595"/>
                <a:ext cx="466728" cy="818636"/>
                <a:chOff x="1818382" y="2942618"/>
                <a:chExt cx="466728" cy="818636"/>
              </a:xfrm>
            </p:grpSpPr>
            <p:sp>
              <p:nvSpPr>
                <p:cNvPr id="2291" name="Google Shape;2291;p4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2" name="Google Shape;2292;p4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3" name="Google Shape;2293;p4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94" name="Google Shape;2294;p41"/>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95" name="Google Shape;2295;p4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6" name="Google Shape;2296;p41"/>
          <p:cNvGrpSpPr/>
          <p:nvPr/>
        </p:nvGrpSpPr>
        <p:grpSpPr>
          <a:xfrm>
            <a:off x="3961868" y="-4"/>
            <a:ext cx="905291" cy="1913713"/>
            <a:chOff x="3961868" y="-4"/>
            <a:chExt cx="905291" cy="1913713"/>
          </a:xfrm>
        </p:grpSpPr>
        <p:grpSp>
          <p:nvGrpSpPr>
            <p:cNvPr id="2297" name="Google Shape;2297;p41"/>
            <p:cNvGrpSpPr/>
            <p:nvPr/>
          </p:nvGrpSpPr>
          <p:grpSpPr>
            <a:xfrm>
              <a:off x="3961868" y="1008418"/>
              <a:ext cx="905291" cy="905291"/>
              <a:chOff x="764100" y="3623300"/>
              <a:chExt cx="1046700" cy="1046700"/>
            </a:xfrm>
          </p:grpSpPr>
          <p:sp>
            <p:nvSpPr>
              <p:cNvPr id="2298" name="Google Shape;2298;p41"/>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9" name="Google Shape;2299;p41"/>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00" name="Google Shape;2300;p41"/>
            <p:cNvGrpSpPr/>
            <p:nvPr/>
          </p:nvGrpSpPr>
          <p:grpSpPr>
            <a:xfrm>
              <a:off x="4155317" y="-4"/>
              <a:ext cx="522826" cy="1721098"/>
              <a:chOff x="2447534" y="2035293"/>
              <a:chExt cx="478297" cy="1574511"/>
            </a:xfrm>
          </p:grpSpPr>
          <p:grpSp>
            <p:nvGrpSpPr>
              <p:cNvPr id="2301" name="Google Shape;2301;p41"/>
              <p:cNvGrpSpPr/>
              <p:nvPr/>
            </p:nvGrpSpPr>
            <p:grpSpPr>
              <a:xfrm>
                <a:off x="2447534" y="2035293"/>
                <a:ext cx="478297" cy="1574511"/>
                <a:chOff x="2447534" y="2035293"/>
                <a:chExt cx="478297" cy="1574511"/>
              </a:xfrm>
            </p:grpSpPr>
            <p:grpSp>
              <p:nvGrpSpPr>
                <p:cNvPr id="2302" name="Google Shape;2302;p41"/>
                <p:cNvGrpSpPr/>
                <p:nvPr/>
              </p:nvGrpSpPr>
              <p:grpSpPr>
                <a:xfrm>
                  <a:off x="2447534" y="2971595"/>
                  <a:ext cx="478297" cy="638209"/>
                  <a:chOff x="2447534" y="3081786"/>
                  <a:chExt cx="478297" cy="638209"/>
                </a:xfrm>
              </p:grpSpPr>
              <p:sp>
                <p:nvSpPr>
                  <p:cNvPr id="2303" name="Google Shape;2303;p4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4" name="Google Shape;2304;p4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5" name="Google Shape;2305;p4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06" name="Google Shape;2306;p41"/>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07" name="Google Shape;2307;p4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9" name="Google Shape;2309;p41"/>
          <p:cNvGrpSpPr/>
          <p:nvPr/>
        </p:nvGrpSpPr>
        <p:grpSpPr>
          <a:xfrm>
            <a:off x="5194218" y="4"/>
            <a:ext cx="522827" cy="1415951"/>
            <a:chOff x="5194218" y="4"/>
            <a:chExt cx="522827" cy="1415951"/>
          </a:xfrm>
        </p:grpSpPr>
        <p:grpSp>
          <p:nvGrpSpPr>
            <p:cNvPr id="2310" name="Google Shape;2310;p41"/>
            <p:cNvGrpSpPr/>
            <p:nvPr/>
          </p:nvGrpSpPr>
          <p:grpSpPr>
            <a:xfrm>
              <a:off x="5194218" y="893128"/>
              <a:ext cx="522827" cy="522827"/>
              <a:chOff x="764100" y="3623300"/>
              <a:chExt cx="1046700" cy="1046700"/>
            </a:xfrm>
          </p:grpSpPr>
          <p:sp>
            <p:nvSpPr>
              <p:cNvPr id="2311" name="Google Shape;2311;p41"/>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2" name="Google Shape;2312;p41"/>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13" name="Google Shape;2313;p41"/>
            <p:cNvGrpSpPr/>
            <p:nvPr/>
          </p:nvGrpSpPr>
          <p:grpSpPr>
            <a:xfrm>
              <a:off x="5371918" y="4"/>
              <a:ext cx="182209" cy="1277751"/>
              <a:chOff x="3305183" y="2153669"/>
              <a:chExt cx="166690" cy="1168924"/>
            </a:xfrm>
          </p:grpSpPr>
          <p:grpSp>
            <p:nvGrpSpPr>
              <p:cNvPr id="2314" name="Google Shape;2314;p41"/>
              <p:cNvGrpSpPr/>
              <p:nvPr/>
            </p:nvGrpSpPr>
            <p:grpSpPr>
              <a:xfrm>
                <a:off x="3305183" y="2153669"/>
                <a:ext cx="166690" cy="1168924"/>
                <a:chOff x="3305183" y="2153669"/>
                <a:chExt cx="166690" cy="1168924"/>
              </a:xfrm>
            </p:grpSpPr>
            <p:grpSp>
              <p:nvGrpSpPr>
                <p:cNvPr id="2315" name="Google Shape;2315;p41"/>
                <p:cNvGrpSpPr/>
                <p:nvPr/>
              </p:nvGrpSpPr>
              <p:grpSpPr>
                <a:xfrm>
                  <a:off x="3305183" y="2971595"/>
                  <a:ext cx="166690" cy="350998"/>
                  <a:chOff x="3305183" y="3146560"/>
                  <a:chExt cx="166690" cy="350998"/>
                </a:xfrm>
              </p:grpSpPr>
              <p:sp>
                <p:nvSpPr>
                  <p:cNvPr id="2316" name="Google Shape;2316;p4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7" name="Google Shape;2317;p4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8" name="Google Shape;2318;p4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19" name="Google Shape;2319;p41"/>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20" name="Google Shape;2320;p4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1" name="Google Shape;2321;p41"/>
          <p:cNvGrpSpPr/>
          <p:nvPr/>
        </p:nvGrpSpPr>
        <p:grpSpPr>
          <a:xfrm>
            <a:off x="7824797" y="4"/>
            <a:ext cx="860597" cy="3024351"/>
            <a:chOff x="7824797" y="4"/>
            <a:chExt cx="860597" cy="3024351"/>
          </a:xfrm>
        </p:grpSpPr>
        <p:grpSp>
          <p:nvGrpSpPr>
            <p:cNvPr id="2322" name="Google Shape;2322;p41"/>
            <p:cNvGrpSpPr/>
            <p:nvPr/>
          </p:nvGrpSpPr>
          <p:grpSpPr>
            <a:xfrm>
              <a:off x="7824797" y="1891930"/>
              <a:ext cx="860597" cy="1132425"/>
              <a:chOff x="764100" y="3623300"/>
              <a:chExt cx="1046700" cy="1046700"/>
            </a:xfrm>
          </p:grpSpPr>
          <p:sp>
            <p:nvSpPr>
              <p:cNvPr id="2323" name="Google Shape;2323;p41"/>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4" name="Google Shape;2324;p41"/>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25" name="Google Shape;2325;p41"/>
            <p:cNvGrpSpPr/>
            <p:nvPr/>
          </p:nvGrpSpPr>
          <p:grpSpPr>
            <a:xfrm>
              <a:off x="8100550" y="4"/>
              <a:ext cx="300376" cy="2805683"/>
              <a:chOff x="3792712" y="1254959"/>
              <a:chExt cx="274793" cy="2566721"/>
            </a:xfrm>
          </p:grpSpPr>
          <p:grpSp>
            <p:nvGrpSpPr>
              <p:cNvPr id="2326" name="Google Shape;2326;p41"/>
              <p:cNvGrpSpPr/>
              <p:nvPr/>
            </p:nvGrpSpPr>
            <p:grpSpPr>
              <a:xfrm>
                <a:off x="3792712" y="1254959"/>
                <a:ext cx="274793" cy="2566721"/>
                <a:chOff x="3792712" y="1254959"/>
                <a:chExt cx="274793" cy="2566721"/>
              </a:xfrm>
            </p:grpSpPr>
            <p:grpSp>
              <p:nvGrpSpPr>
                <p:cNvPr id="2327" name="Google Shape;2327;p41"/>
                <p:cNvGrpSpPr/>
                <p:nvPr/>
              </p:nvGrpSpPr>
              <p:grpSpPr>
                <a:xfrm>
                  <a:off x="3792712" y="2971595"/>
                  <a:ext cx="274793" cy="850085"/>
                  <a:chOff x="3792712" y="2879468"/>
                  <a:chExt cx="274793" cy="850085"/>
                </a:xfrm>
              </p:grpSpPr>
              <p:sp>
                <p:nvSpPr>
                  <p:cNvPr id="2328" name="Google Shape;2328;p4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9" name="Google Shape;2329;p4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0" name="Google Shape;2330;p4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31" name="Google Shape;2331;p41"/>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32" name="Google Shape;2332;p4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4" name="Google Shape;2334;p41"/>
          <p:cNvGrpSpPr/>
          <p:nvPr/>
        </p:nvGrpSpPr>
        <p:grpSpPr>
          <a:xfrm>
            <a:off x="1192601" y="-5"/>
            <a:ext cx="1046700" cy="2424933"/>
            <a:chOff x="1192601" y="-5"/>
            <a:chExt cx="1046700" cy="2424933"/>
          </a:xfrm>
        </p:grpSpPr>
        <p:grpSp>
          <p:nvGrpSpPr>
            <p:cNvPr id="2335" name="Google Shape;2335;p41"/>
            <p:cNvGrpSpPr/>
            <p:nvPr/>
          </p:nvGrpSpPr>
          <p:grpSpPr>
            <a:xfrm>
              <a:off x="1192601" y="1378228"/>
              <a:ext cx="1046700" cy="1046700"/>
              <a:chOff x="764100" y="3623300"/>
              <a:chExt cx="1046700" cy="1046700"/>
            </a:xfrm>
          </p:grpSpPr>
          <p:sp>
            <p:nvSpPr>
              <p:cNvPr id="2336" name="Google Shape;2336;p41"/>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7" name="Google Shape;2337;p41"/>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38" name="Google Shape;2338;p41"/>
            <p:cNvGrpSpPr/>
            <p:nvPr/>
          </p:nvGrpSpPr>
          <p:grpSpPr>
            <a:xfrm>
              <a:off x="1417979" y="-5"/>
              <a:ext cx="580390" cy="2131191"/>
              <a:chOff x="522260" y="1950146"/>
              <a:chExt cx="530958" cy="1949676"/>
            </a:xfrm>
          </p:grpSpPr>
          <p:grpSp>
            <p:nvGrpSpPr>
              <p:cNvPr id="2339" name="Google Shape;2339;p41"/>
              <p:cNvGrpSpPr/>
              <p:nvPr/>
            </p:nvGrpSpPr>
            <p:grpSpPr>
              <a:xfrm>
                <a:off x="522260" y="1950146"/>
                <a:ext cx="530958" cy="1949676"/>
                <a:chOff x="522260" y="1950146"/>
                <a:chExt cx="530958" cy="1949676"/>
              </a:xfrm>
            </p:grpSpPr>
            <p:grpSp>
              <p:nvGrpSpPr>
                <p:cNvPr id="2340" name="Google Shape;2340;p41"/>
                <p:cNvGrpSpPr/>
                <p:nvPr/>
              </p:nvGrpSpPr>
              <p:grpSpPr>
                <a:xfrm>
                  <a:off x="522260" y="2971595"/>
                  <a:ext cx="530958" cy="928227"/>
                  <a:chOff x="522260" y="2971595"/>
                  <a:chExt cx="530958" cy="928227"/>
                </a:xfrm>
              </p:grpSpPr>
              <p:sp>
                <p:nvSpPr>
                  <p:cNvPr id="2341" name="Google Shape;2341;p4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2" name="Google Shape;2342;p4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3" name="Google Shape;2343;p4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4" name="Google Shape;2344;p4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45" name="Google Shape;2345;p41"/>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46" name="Google Shape;2346;p4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7" name="Google Shape;2347;p41"/>
          <p:cNvGrpSpPr/>
          <p:nvPr/>
        </p:nvGrpSpPr>
        <p:grpSpPr>
          <a:xfrm>
            <a:off x="6010934" y="1"/>
            <a:ext cx="1046700" cy="2793377"/>
            <a:chOff x="6010934" y="1"/>
            <a:chExt cx="1046700" cy="2793377"/>
          </a:xfrm>
        </p:grpSpPr>
        <p:grpSp>
          <p:nvGrpSpPr>
            <p:cNvPr id="2348" name="Google Shape;2348;p41"/>
            <p:cNvGrpSpPr/>
            <p:nvPr/>
          </p:nvGrpSpPr>
          <p:grpSpPr>
            <a:xfrm>
              <a:off x="6010934" y="1746678"/>
              <a:ext cx="1046700" cy="1046700"/>
              <a:chOff x="764100" y="3623300"/>
              <a:chExt cx="1046700" cy="1046700"/>
            </a:xfrm>
          </p:grpSpPr>
          <p:sp>
            <p:nvSpPr>
              <p:cNvPr id="2349" name="Google Shape;2349;p41"/>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p41"/>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51" name="Google Shape;2351;p41"/>
            <p:cNvGrpSpPr/>
            <p:nvPr/>
          </p:nvGrpSpPr>
          <p:grpSpPr>
            <a:xfrm>
              <a:off x="6308748" y="1"/>
              <a:ext cx="441786" cy="2571886"/>
              <a:chOff x="1121941" y="1609666"/>
              <a:chExt cx="404159" cy="2352837"/>
            </a:xfrm>
          </p:grpSpPr>
          <p:grpSp>
            <p:nvGrpSpPr>
              <p:cNvPr id="2352" name="Google Shape;2352;p41"/>
              <p:cNvGrpSpPr/>
              <p:nvPr/>
            </p:nvGrpSpPr>
            <p:grpSpPr>
              <a:xfrm>
                <a:off x="1121941" y="1609666"/>
                <a:ext cx="404159" cy="2352837"/>
                <a:chOff x="1121941" y="1609666"/>
                <a:chExt cx="404159" cy="2352837"/>
              </a:xfrm>
            </p:grpSpPr>
            <p:grpSp>
              <p:nvGrpSpPr>
                <p:cNvPr id="2353" name="Google Shape;2353;p41"/>
                <p:cNvGrpSpPr/>
                <p:nvPr/>
              </p:nvGrpSpPr>
              <p:grpSpPr>
                <a:xfrm>
                  <a:off x="1121941" y="2971595"/>
                  <a:ext cx="404159" cy="990908"/>
                  <a:chOff x="1121941" y="2969319"/>
                  <a:chExt cx="404159" cy="990908"/>
                </a:xfrm>
              </p:grpSpPr>
              <p:sp>
                <p:nvSpPr>
                  <p:cNvPr id="2354" name="Google Shape;2354;p4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5" name="Google Shape;2355;p4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6" name="Google Shape;2356;p4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7" name="Google Shape;2357;p4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58" name="Google Shape;2358;p41"/>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59" name="Google Shape;2359;p4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63" name="Google Shape;2363;p41"/>
          <p:cNvGrpSpPr/>
          <p:nvPr/>
        </p:nvGrpSpPr>
        <p:grpSpPr>
          <a:xfrm>
            <a:off x="721731" y="-1"/>
            <a:ext cx="522827" cy="2757177"/>
            <a:chOff x="721731" y="-1"/>
            <a:chExt cx="522827" cy="2757177"/>
          </a:xfrm>
        </p:grpSpPr>
        <p:grpSp>
          <p:nvGrpSpPr>
            <p:cNvPr id="2364" name="Google Shape;2364;p41"/>
            <p:cNvGrpSpPr/>
            <p:nvPr/>
          </p:nvGrpSpPr>
          <p:grpSpPr>
            <a:xfrm>
              <a:off x="721731" y="2234350"/>
              <a:ext cx="522827" cy="522827"/>
              <a:chOff x="764100" y="3623300"/>
              <a:chExt cx="1046700" cy="1046700"/>
            </a:xfrm>
          </p:grpSpPr>
          <p:sp>
            <p:nvSpPr>
              <p:cNvPr id="2365" name="Google Shape;2365;p41"/>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6" name="Google Shape;2366;p41"/>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67" name="Google Shape;2367;p41"/>
            <p:cNvGrpSpPr/>
            <p:nvPr/>
          </p:nvGrpSpPr>
          <p:grpSpPr>
            <a:xfrm>
              <a:off x="892050" y="-1"/>
              <a:ext cx="182209" cy="2616197"/>
              <a:chOff x="3305183" y="929219"/>
              <a:chExt cx="166690" cy="2393374"/>
            </a:xfrm>
          </p:grpSpPr>
          <p:grpSp>
            <p:nvGrpSpPr>
              <p:cNvPr id="2368" name="Google Shape;2368;p41"/>
              <p:cNvGrpSpPr/>
              <p:nvPr/>
            </p:nvGrpSpPr>
            <p:grpSpPr>
              <a:xfrm>
                <a:off x="3305183" y="929219"/>
                <a:ext cx="166690" cy="2393374"/>
                <a:chOff x="3305183" y="929219"/>
                <a:chExt cx="166690" cy="2393374"/>
              </a:xfrm>
            </p:grpSpPr>
            <p:grpSp>
              <p:nvGrpSpPr>
                <p:cNvPr id="2369" name="Google Shape;2369;p41"/>
                <p:cNvGrpSpPr/>
                <p:nvPr/>
              </p:nvGrpSpPr>
              <p:grpSpPr>
                <a:xfrm>
                  <a:off x="3305183" y="2971595"/>
                  <a:ext cx="166690" cy="350998"/>
                  <a:chOff x="3305183" y="3146560"/>
                  <a:chExt cx="166690" cy="350998"/>
                </a:xfrm>
              </p:grpSpPr>
              <p:sp>
                <p:nvSpPr>
                  <p:cNvPr id="2370" name="Google Shape;2370;p4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1" name="Google Shape;2371;p4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2" name="Google Shape;2372;p4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73" name="Google Shape;2373;p41"/>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74" name="Google Shape;2374;p4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375"/>
        <p:cNvGrpSpPr/>
        <p:nvPr/>
      </p:nvGrpSpPr>
      <p:grpSpPr>
        <a:xfrm>
          <a:off x="0" y="0"/>
          <a:ext cx="0" cy="0"/>
          <a:chOff x="0" y="0"/>
          <a:chExt cx="0" cy="0"/>
        </a:xfrm>
      </p:grpSpPr>
      <p:grpSp>
        <p:nvGrpSpPr>
          <p:cNvPr id="2376" name="Google Shape;2376;p42"/>
          <p:cNvGrpSpPr/>
          <p:nvPr/>
        </p:nvGrpSpPr>
        <p:grpSpPr>
          <a:xfrm>
            <a:off x="7647709" y="-1"/>
            <a:ext cx="476555" cy="4897445"/>
            <a:chOff x="6798998" y="-1296139"/>
            <a:chExt cx="476555" cy="4897445"/>
          </a:xfrm>
        </p:grpSpPr>
        <p:sp>
          <p:nvSpPr>
            <p:cNvPr id="2377" name="Google Shape;2377;p4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8" name="Google Shape;2378;p42"/>
            <p:cNvSpPr/>
            <p:nvPr/>
          </p:nvSpPr>
          <p:spPr>
            <a:xfrm>
              <a:off x="7026850" y="-1296139"/>
              <a:ext cx="17700" cy="4271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79" name="Google Shape;2379;p42"/>
          <p:cNvGrpSpPr/>
          <p:nvPr/>
        </p:nvGrpSpPr>
        <p:grpSpPr>
          <a:xfrm>
            <a:off x="8602816" y="-3"/>
            <a:ext cx="406190" cy="1540306"/>
            <a:chOff x="5578966" y="2422197"/>
            <a:chExt cx="406190" cy="1540306"/>
          </a:xfrm>
        </p:grpSpPr>
        <p:sp>
          <p:nvSpPr>
            <p:cNvPr id="2380" name="Google Shape;2380;p4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1" name="Google Shape;2381;p42"/>
            <p:cNvSpPr/>
            <p:nvPr/>
          </p:nvSpPr>
          <p:spPr>
            <a:xfrm>
              <a:off x="5774600" y="2422197"/>
              <a:ext cx="17700" cy="552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82" name="Google Shape;2382;p42"/>
          <p:cNvGrpSpPr/>
          <p:nvPr/>
        </p:nvGrpSpPr>
        <p:grpSpPr>
          <a:xfrm>
            <a:off x="7963861" y="0"/>
            <a:ext cx="466512" cy="2850156"/>
            <a:chOff x="6176324" y="940075"/>
            <a:chExt cx="466512" cy="2850156"/>
          </a:xfrm>
        </p:grpSpPr>
        <p:sp>
          <p:nvSpPr>
            <p:cNvPr id="2383" name="Google Shape;2383;p4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4" name="Google Shape;2384;p42"/>
            <p:cNvSpPr/>
            <p:nvPr/>
          </p:nvSpPr>
          <p:spPr>
            <a:xfrm>
              <a:off x="6400713" y="940075"/>
              <a:ext cx="17700" cy="2034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85" name="Google Shape;2385;p42"/>
          <p:cNvGrpSpPr/>
          <p:nvPr/>
        </p:nvGrpSpPr>
        <p:grpSpPr>
          <a:xfrm>
            <a:off x="6187339" y="0"/>
            <a:ext cx="170472" cy="1319629"/>
            <a:chOff x="7576714" y="2009363"/>
            <a:chExt cx="170472" cy="1319629"/>
          </a:xfrm>
        </p:grpSpPr>
        <p:sp>
          <p:nvSpPr>
            <p:cNvPr id="2386" name="Google Shape;2386;p4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7" name="Google Shape;2387;p42"/>
            <p:cNvSpPr/>
            <p:nvPr/>
          </p:nvSpPr>
          <p:spPr>
            <a:xfrm>
              <a:off x="7652975" y="2009363"/>
              <a:ext cx="17700" cy="9657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88" name="Google Shape;2388;p42"/>
          <p:cNvGrpSpPr/>
          <p:nvPr/>
        </p:nvGrpSpPr>
        <p:grpSpPr>
          <a:xfrm>
            <a:off x="6863948" y="-1"/>
            <a:ext cx="288375" cy="3513743"/>
            <a:chOff x="7883572" y="308161"/>
            <a:chExt cx="288375" cy="3513743"/>
          </a:xfrm>
        </p:grpSpPr>
        <p:sp>
          <p:nvSpPr>
            <p:cNvPr id="2389" name="Google Shape;2389;p4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0" name="Google Shape;2390;p42"/>
            <p:cNvSpPr/>
            <p:nvPr/>
          </p:nvSpPr>
          <p:spPr>
            <a:xfrm>
              <a:off x="8024899" y="308161"/>
              <a:ext cx="17700" cy="26670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91" name="Google Shape;2391;p42"/>
          <p:cNvSpPr txBox="1">
            <a:spLocks noGrp="1"/>
          </p:cNvSpPr>
          <p:nvPr>
            <p:ph type="ctrTitle"/>
          </p:nvPr>
        </p:nvSpPr>
        <p:spPr>
          <a:xfrm>
            <a:off x="1585825" y="2053500"/>
            <a:ext cx="4646100" cy="630900"/>
          </a:xfrm>
          <a:prstGeom prst="rect">
            <a:avLst/>
          </a:prstGeom>
          <a:noFill/>
          <a:ln>
            <a:noFill/>
          </a:ln>
          <a:effectLst>
            <a:outerShdw dist="19050" dir="5400000" algn="bl" rotWithShape="0">
              <a:schemeClr val="dk1">
                <a:alpha val="20000"/>
              </a:schemeClr>
            </a:outerShdw>
          </a:effectLst>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algn="l" rtl="0">
              <a:lnSpc>
                <a:spcPct val="90000"/>
              </a:lnSpc>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2392" name="Google Shape;2392;p42"/>
          <p:cNvSpPr txBox="1">
            <a:spLocks noGrp="1"/>
          </p:cNvSpPr>
          <p:nvPr>
            <p:ph type="subTitle" idx="1"/>
          </p:nvPr>
        </p:nvSpPr>
        <p:spPr>
          <a:xfrm>
            <a:off x="1585825" y="2705100"/>
            <a:ext cx="4646100" cy="3849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Clr>
                <a:schemeClr val="accent4"/>
              </a:buClr>
              <a:buSzPts val="2400"/>
              <a:buNone/>
              <a:defRPr>
                <a:solidFill>
                  <a:schemeClr val="accent4"/>
                </a:solidFill>
              </a:defRPr>
            </a:lvl1pPr>
            <a:lvl2pPr lvl="1" algn="l" rtl="0">
              <a:lnSpc>
                <a:spcPct val="115000"/>
              </a:lnSpc>
              <a:spcBef>
                <a:spcPts val="800"/>
              </a:spcBef>
              <a:spcAft>
                <a:spcPts val="0"/>
              </a:spcAft>
              <a:buClr>
                <a:schemeClr val="accent4"/>
              </a:buClr>
              <a:buSzPts val="3000"/>
              <a:buNone/>
              <a:defRPr sz="3000">
                <a:solidFill>
                  <a:schemeClr val="accent4"/>
                </a:solidFill>
              </a:defRPr>
            </a:lvl2pPr>
            <a:lvl3pPr lvl="2" algn="l" rtl="0">
              <a:lnSpc>
                <a:spcPct val="115000"/>
              </a:lnSpc>
              <a:spcBef>
                <a:spcPts val="800"/>
              </a:spcBef>
              <a:spcAft>
                <a:spcPts val="0"/>
              </a:spcAft>
              <a:buClr>
                <a:schemeClr val="accent4"/>
              </a:buClr>
              <a:buSzPts val="3000"/>
              <a:buNone/>
              <a:defRPr sz="3000">
                <a:solidFill>
                  <a:schemeClr val="accent4"/>
                </a:solidFill>
              </a:defRPr>
            </a:lvl3pPr>
            <a:lvl4pPr lvl="3" algn="l" rtl="0">
              <a:lnSpc>
                <a:spcPct val="115000"/>
              </a:lnSpc>
              <a:spcBef>
                <a:spcPts val="800"/>
              </a:spcBef>
              <a:spcAft>
                <a:spcPts val="0"/>
              </a:spcAft>
              <a:buClr>
                <a:schemeClr val="accent4"/>
              </a:buClr>
              <a:buSzPts val="3000"/>
              <a:buNone/>
              <a:defRPr sz="3000">
                <a:solidFill>
                  <a:schemeClr val="accent4"/>
                </a:solidFill>
              </a:defRPr>
            </a:lvl4pPr>
            <a:lvl5pPr lvl="4" algn="l" rtl="0">
              <a:lnSpc>
                <a:spcPct val="115000"/>
              </a:lnSpc>
              <a:spcBef>
                <a:spcPts val="800"/>
              </a:spcBef>
              <a:spcAft>
                <a:spcPts val="0"/>
              </a:spcAft>
              <a:buClr>
                <a:schemeClr val="accent4"/>
              </a:buClr>
              <a:buSzPts val="3000"/>
              <a:buNone/>
              <a:defRPr sz="3000">
                <a:solidFill>
                  <a:schemeClr val="accent4"/>
                </a:solidFill>
              </a:defRPr>
            </a:lvl5pPr>
            <a:lvl6pPr lvl="5" algn="l" rtl="0">
              <a:lnSpc>
                <a:spcPct val="115000"/>
              </a:lnSpc>
              <a:spcBef>
                <a:spcPts val="800"/>
              </a:spcBef>
              <a:spcAft>
                <a:spcPts val="0"/>
              </a:spcAft>
              <a:buClr>
                <a:schemeClr val="accent4"/>
              </a:buClr>
              <a:buSzPts val="3000"/>
              <a:buNone/>
              <a:defRPr sz="3000">
                <a:solidFill>
                  <a:schemeClr val="accent4"/>
                </a:solidFill>
              </a:defRPr>
            </a:lvl6pPr>
            <a:lvl7pPr lvl="6" algn="l" rtl="0">
              <a:lnSpc>
                <a:spcPct val="115000"/>
              </a:lnSpc>
              <a:spcBef>
                <a:spcPts val="800"/>
              </a:spcBef>
              <a:spcAft>
                <a:spcPts val="0"/>
              </a:spcAft>
              <a:buClr>
                <a:schemeClr val="accent4"/>
              </a:buClr>
              <a:buSzPts val="3000"/>
              <a:buNone/>
              <a:defRPr sz="3000">
                <a:solidFill>
                  <a:schemeClr val="accent4"/>
                </a:solidFill>
              </a:defRPr>
            </a:lvl7pPr>
            <a:lvl8pPr lvl="7" algn="l" rtl="0">
              <a:lnSpc>
                <a:spcPct val="115000"/>
              </a:lnSpc>
              <a:spcBef>
                <a:spcPts val="800"/>
              </a:spcBef>
              <a:spcAft>
                <a:spcPts val="0"/>
              </a:spcAft>
              <a:buClr>
                <a:schemeClr val="accent4"/>
              </a:buClr>
              <a:buSzPts val="3000"/>
              <a:buNone/>
              <a:defRPr sz="3000">
                <a:solidFill>
                  <a:schemeClr val="accent4"/>
                </a:solidFill>
              </a:defRPr>
            </a:lvl8pPr>
            <a:lvl9pPr lvl="8" algn="l" rtl="0">
              <a:lnSpc>
                <a:spcPct val="115000"/>
              </a:lnSpc>
              <a:spcBef>
                <a:spcPts val="800"/>
              </a:spcBef>
              <a:spcAft>
                <a:spcPts val="800"/>
              </a:spcAft>
              <a:buClr>
                <a:schemeClr val="accent4"/>
              </a:buClr>
              <a:buSzPts val="3000"/>
              <a:buNone/>
              <a:defRPr sz="3000">
                <a:solidFill>
                  <a:schemeClr val="accent4"/>
                </a:solidFill>
              </a:defRPr>
            </a:lvl9pPr>
          </a:lstStyle>
          <a:p>
            <a:endParaRPr/>
          </a:p>
        </p:txBody>
      </p:sp>
      <p:sp>
        <p:nvSpPr>
          <p:cNvPr id="2393" name="Google Shape;2393;p42"/>
          <p:cNvSpPr/>
          <p:nvPr/>
        </p:nvSpPr>
        <p:spPr>
          <a:xfrm>
            <a:off x="-229144" y="1734600"/>
            <a:ext cx="1674300" cy="1674300"/>
          </a:xfrm>
          <a:prstGeom prst="chord">
            <a:avLst>
              <a:gd name="adj1" fmla="val 13399399"/>
              <a:gd name="adj2" fmla="val 8184747"/>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4" name="Google Shape;2394;p42"/>
          <p:cNvSpPr/>
          <p:nvPr/>
        </p:nvSpPr>
        <p:spPr>
          <a:xfrm>
            <a:off x="-29101" y="1934643"/>
            <a:ext cx="1274400" cy="1274400"/>
          </a:xfrm>
          <a:prstGeom prst="chord">
            <a:avLst>
              <a:gd name="adj1" fmla="val 11949430"/>
              <a:gd name="adj2" fmla="val 9637875"/>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95" name="Google Shape;2395;p42"/>
          <p:cNvGrpSpPr/>
          <p:nvPr/>
        </p:nvGrpSpPr>
        <p:grpSpPr>
          <a:xfrm>
            <a:off x="6746411" y="744238"/>
            <a:ext cx="180404" cy="190055"/>
            <a:chOff x="3770248" y="2527300"/>
            <a:chExt cx="180404" cy="190055"/>
          </a:xfrm>
        </p:grpSpPr>
        <p:sp>
          <p:nvSpPr>
            <p:cNvPr id="2396" name="Google Shape;2396;p4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7" name="Google Shape;2397;p4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8" name="Google Shape;2398;p4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9" name="Google Shape;2399;p4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400" name="Google Shape;2400;p42"/>
          <p:cNvGrpSpPr/>
          <p:nvPr/>
        </p:nvGrpSpPr>
        <p:grpSpPr>
          <a:xfrm>
            <a:off x="1030845" y="3124975"/>
            <a:ext cx="214463" cy="245604"/>
            <a:chOff x="3462796" y="2555878"/>
            <a:chExt cx="157798" cy="180711"/>
          </a:xfrm>
        </p:grpSpPr>
        <p:sp>
          <p:nvSpPr>
            <p:cNvPr id="2401" name="Google Shape;2401;p4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2" name="Google Shape;2402;p4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3" name="Google Shape;2403;p4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4" name="Google Shape;2404;p4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5" name="Google Shape;2405;p4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6" name="Google Shape;2406;p4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407" name="Google Shape;2407;p42"/>
          <p:cNvGrpSpPr/>
          <p:nvPr/>
        </p:nvGrpSpPr>
        <p:grpSpPr>
          <a:xfrm>
            <a:off x="8737421" y="2806485"/>
            <a:ext cx="245187" cy="258304"/>
            <a:chOff x="3770248" y="2527300"/>
            <a:chExt cx="180404" cy="190055"/>
          </a:xfrm>
        </p:grpSpPr>
        <p:sp>
          <p:nvSpPr>
            <p:cNvPr id="2408" name="Google Shape;2408;p4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9" name="Google Shape;2409;p4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0" name="Google Shape;2410;p4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1" name="Google Shape;2411;p4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412" name="Google Shape;2412;p42"/>
          <p:cNvGrpSpPr/>
          <p:nvPr/>
        </p:nvGrpSpPr>
        <p:grpSpPr>
          <a:xfrm rot="5400000">
            <a:off x="8622495" y="4565550"/>
            <a:ext cx="214447" cy="245568"/>
            <a:chOff x="3462796" y="2555878"/>
            <a:chExt cx="157798" cy="180711"/>
          </a:xfrm>
        </p:grpSpPr>
        <p:sp>
          <p:nvSpPr>
            <p:cNvPr id="2413" name="Google Shape;2413;p4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4" name="Google Shape;2414;p4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5" name="Google Shape;2415;p4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6" name="Google Shape;2416;p4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7" name="Google Shape;2417;p4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8" name="Google Shape;2418;p4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419" name="Google Shape;2419;p42"/>
          <p:cNvGrpSpPr/>
          <p:nvPr/>
        </p:nvGrpSpPr>
        <p:grpSpPr>
          <a:xfrm>
            <a:off x="163248" y="1684513"/>
            <a:ext cx="180404" cy="190055"/>
            <a:chOff x="3770248" y="2527300"/>
            <a:chExt cx="180404" cy="190055"/>
          </a:xfrm>
        </p:grpSpPr>
        <p:sp>
          <p:nvSpPr>
            <p:cNvPr id="2420" name="Google Shape;2420;p4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1" name="Google Shape;2421;p4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2" name="Google Shape;2422;p4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3" name="Google Shape;2423;p4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424" name="Google Shape;2424;p42"/>
          <p:cNvGrpSpPr/>
          <p:nvPr/>
        </p:nvGrpSpPr>
        <p:grpSpPr>
          <a:xfrm rot="-2700000">
            <a:off x="7714711" y="744245"/>
            <a:ext cx="180402" cy="190053"/>
            <a:chOff x="3770248" y="2527300"/>
            <a:chExt cx="180404" cy="190055"/>
          </a:xfrm>
        </p:grpSpPr>
        <p:sp>
          <p:nvSpPr>
            <p:cNvPr id="2425" name="Google Shape;2425;p4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6" name="Google Shape;2426;p4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7" name="Google Shape;2427;p4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8" name="Google Shape;2428;p4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429" name="Google Shape;2429;p42"/>
          <p:cNvGrpSpPr/>
          <p:nvPr/>
        </p:nvGrpSpPr>
        <p:grpSpPr>
          <a:xfrm>
            <a:off x="6651762" y="-8"/>
            <a:ext cx="1046700" cy="1769371"/>
            <a:chOff x="2484475" y="1329454"/>
            <a:chExt cx="1046700" cy="1769371"/>
          </a:xfrm>
        </p:grpSpPr>
        <p:sp>
          <p:nvSpPr>
            <p:cNvPr id="2430" name="Google Shape;2430;p42"/>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1" name="Google Shape;2431;p42"/>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32" name="Google Shape;2432;p42"/>
            <p:cNvGrpSpPr/>
            <p:nvPr/>
          </p:nvGrpSpPr>
          <p:grpSpPr>
            <a:xfrm>
              <a:off x="2769704" y="1329454"/>
              <a:ext cx="510180" cy="1483501"/>
              <a:chOff x="1818382" y="2433081"/>
              <a:chExt cx="466728" cy="1357150"/>
            </a:xfrm>
          </p:grpSpPr>
          <p:grpSp>
            <p:nvGrpSpPr>
              <p:cNvPr id="2433" name="Google Shape;2433;p42"/>
              <p:cNvGrpSpPr/>
              <p:nvPr/>
            </p:nvGrpSpPr>
            <p:grpSpPr>
              <a:xfrm>
                <a:off x="1818382" y="2971595"/>
                <a:ext cx="466728" cy="818636"/>
                <a:chOff x="1818382" y="2942618"/>
                <a:chExt cx="466728" cy="818636"/>
              </a:xfrm>
            </p:grpSpPr>
            <p:sp>
              <p:nvSpPr>
                <p:cNvPr id="2434" name="Google Shape;2434;p4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5" name="Google Shape;2435;p4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6" name="Google Shape;2436;p4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37" name="Google Shape;2437;p42"/>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38" name="Google Shape;2438;p4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42"/>
          <p:cNvGrpSpPr/>
          <p:nvPr/>
        </p:nvGrpSpPr>
        <p:grpSpPr>
          <a:xfrm>
            <a:off x="8277068" y="-1"/>
            <a:ext cx="905291" cy="2805685"/>
            <a:chOff x="3961868" y="-891976"/>
            <a:chExt cx="905291" cy="2805685"/>
          </a:xfrm>
        </p:grpSpPr>
        <p:grpSp>
          <p:nvGrpSpPr>
            <p:cNvPr id="2440" name="Google Shape;2440;p42"/>
            <p:cNvGrpSpPr/>
            <p:nvPr/>
          </p:nvGrpSpPr>
          <p:grpSpPr>
            <a:xfrm>
              <a:off x="3961868" y="1008418"/>
              <a:ext cx="905291" cy="905291"/>
              <a:chOff x="764100" y="3623300"/>
              <a:chExt cx="1046700" cy="1046700"/>
            </a:xfrm>
          </p:grpSpPr>
          <p:sp>
            <p:nvSpPr>
              <p:cNvPr id="2441" name="Google Shape;2441;p4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2" name="Google Shape;2442;p4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43" name="Google Shape;2443;p42"/>
            <p:cNvGrpSpPr/>
            <p:nvPr/>
          </p:nvGrpSpPr>
          <p:grpSpPr>
            <a:xfrm>
              <a:off x="4155317" y="-891976"/>
              <a:ext cx="522826" cy="2613070"/>
              <a:chOff x="2447534" y="1219291"/>
              <a:chExt cx="478297" cy="2390513"/>
            </a:xfrm>
          </p:grpSpPr>
          <p:grpSp>
            <p:nvGrpSpPr>
              <p:cNvPr id="2444" name="Google Shape;2444;p42"/>
              <p:cNvGrpSpPr/>
              <p:nvPr/>
            </p:nvGrpSpPr>
            <p:grpSpPr>
              <a:xfrm>
                <a:off x="2447534" y="1219291"/>
                <a:ext cx="478297" cy="2390513"/>
                <a:chOff x="2447534" y="1219291"/>
                <a:chExt cx="478297" cy="2390513"/>
              </a:xfrm>
            </p:grpSpPr>
            <p:grpSp>
              <p:nvGrpSpPr>
                <p:cNvPr id="2445" name="Google Shape;2445;p42"/>
                <p:cNvGrpSpPr/>
                <p:nvPr/>
              </p:nvGrpSpPr>
              <p:grpSpPr>
                <a:xfrm>
                  <a:off x="2447534" y="2971595"/>
                  <a:ext cx="478297" cy="638209"/>
                  <a:chOff x="2447534" y="3081786"/>
                  <a:chExt cx="478297" cy="638209"/>
                </a:xfrm>
              </p:grpSpPr>
              <p:sp>
                <p:nvSpPr>
                  <p:cNvPr id="2446" name="Google Shape;2446;p4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7" name="Google Shape;2447;p4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8" name="Google Shape;2448;p4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49" name="Google Shape;2449;p42"/>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50" name="Google Shape;2450;p4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2" name="Google Shape;2452;p42"/>
          <p:cNvGrpSpPr/>
          <p:nvPr/>
        </p:nvGrpSpPr>
        <p:grpSpPr>
          <a:xfrm>
            <a:off x="7726343" y="1"/>
            <a:ext cx="522827" cy="1952266"/>
            <a:chOff x="5194218" y="-536312"/>
            <a:chExt cx="522827" cy="1952266"/>
          </a:xfrm>
        </p:grpSpPr>
        <p:grpSp>
          <p:nvGrpSpPr>
            <p:cNvPr id="2453" name="Google Shape;2453;p42"/>
            <p:cNvGrpSpPr/>
            <p:nvPr/>
          </p:nvGrpSpPr>
          <p:grpSpPr>
            <a:xfrm>
              <a:off x="5194218" y="893128"/>
              <a:ext cx="522827" cy="522827"/>
              <a:chOff x="764100" y="3623300"/>
              <a:chExt cx="1046700" cy="1046700"/>
            </a:xfrm>
          </p:grpSpPr>
          <p:sp>
            <p:nvSpPr>
              <p:cNvPr id="2454" name="Google Shape;2454;p4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4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56" name="Google Shape;2456;p42"/>
            <p:cNvGrpSpPr/>
            <p:nvPr/>
          </p:nvGrpSpPr>
          <p:grpSpPr>
            <a:xfrm>
              <a:off x="5371918" y="-536312"/>
              <a:ext cx="182209" cy="1814066"/>
              <a:chOff x="3305183" y="1663032"/>
              <a:chExt cx="166690" cy="1659561"/>
            </a:xfrm>
          </p:grpSpPr>
          <p:grpSp>
            <p:nvGrpSpPr>
              <p:cNvPr id="2457" name="Google Shape;2457;p42"/>
              <p:cNvGrpSpPr/>
              <p:nvPr/>
            </p:nvGrpSpPr>
            <p:grpSpPr>
              <a:xfrm>
                <a:off x="3305183" y="1663032"/>
                <a:ext cx="166690" cy="1659561"/>
                <a:chOff x="3305183" y="1663032"/>
                <a:chExt cx="166690" cy="1659561"/>
              </a:xfrm>
            </p:grpSpPr>
            <p:grpSp>
              <p:nvGrpSpPr>
                <p:cNvPr id="2458" name="Google Shape;2458;p42"/>
                <p:cNvGrpSpPr/>
                <p:nvPr/>
              </p:nvGrpSpPr>
              <p:grpSpPr>
                <a:xfrm>
                  <a:off x="3305183" y="2971595"/>
                  <a:ext cx="166690" cy="350998"/>
                  <a:chOff x="3305183" y="3146560"/>
                  <a:chExt cx="166690" cy="350998"/>
                </a:xfrm>
              </p:grpSpPr>
              <p:sp>
                <p:nvSpPr>
                  <p:cNvPr id="2459" name="Google Shape;2459;p4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0" name="Google Shape;2460;p4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1" name="Google Shape;2461;p4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62" name="Google Shape;2462;p42"/>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63" name="Google Shape;2463;p4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4" name="Google Shape;2464;p42"/>
          <p:cNvGrpSpPr/>
          <p:nvPr/>
        </p:nvGrpSpPr>
        <p:grpSpPr>
          <a:xfrm>
            <a:off x="7946297" y="-6"/>
            <a:ext cx="860597" cy="4748536"/>
            <a:chOff x="7824797" y="-1724181"/>
            <a:chExt cx="860597" cy="4748536"/>
          </a:xfrm>
        </p:grpSpPr>
        <p:grpSp>
          <p:nvGrpSpPr>
            <p:cNvPr id="2465" name="Google Shape;2465;p42"/>
            <p:cNvGrpSpPr/>
            <p:nvPr/>
          </p:nvGrpSpPr>
          <p:grpSpPr>
            <a:xfrm>
              <a:off x="7824797" y="1891930"/>
              <a:ext cx="860597" cy="1132425"/>
              <a:chOff x="764100" y="3623300"/>
              <a:chExt cx="1046700" cy="1046700"/>
            </a:xfrm>
          </p:grpSpPr>
          <p:sp>
            <p:nvSpPr>
              <p:cNvPr id="2466" name="Google Shape;2466;p4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p4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68" name="Google Shape;2468;p42"/>
            <p:cNvGrpSpPr/>
            <p:nvPr/>
          </p:nvGrpSpPr>
          <p:grpSpPr>
            <a:xfrm>
              <a:off x="8100550" y="-1724181"/>
              <a:ext cx="300376" cy="4529867"/>
              <a:chOff x="3792712" y="-322375"/>
              <a:chExt cx="274793" cy="4144055"/>
            </a:xfrm>
          </p:grpSpPr>
          <p:grpSp>
            <p:nvGrpSpPr>
              <p:cNvPr id="2469" name="Google Shape;2469;p42"/>
              <p:cNvGrpSpPr/>
              <p:nvPr/>
            </p:nvGrpSpPr>
            <p:grpSpPr>
              <a:xfrm>
                <a:off x="3792712" y="-322375"/>
                <a:ext cx="274793" cy="4144055"/>
                <a:chOff x="3792712" y="-322375"/>
                <a:chExt cx="274793" cy="4144055"/>
              </a:xfrm>
            </p:grpSpPr>
            <p:grpSp>
              <p:nvGrpSpPr>
                <p:cNvPr id="2470" name="Google Shape;2470;p42"/>
                <p:cNvGrpSpPr/>
                <p:nvPr/>
              </p:nvGrpSpPr>
              <p:grpSpPr>
                <a:xfrm>
                  <a:off x="3792712" y="2971595"/>
                  <a:ext cx="274793" cy="850085"/>
                  <a:chOff x="3792712" y="2879468"/>
                  <a:chExt cx="274793" cy="850085"/>
                </a:xfrm>
              </p:grpSpPr>
              <p:sp>
                <p:nvSpPr>
                  <p:cNvPr id="2471" name="Google Shape;2471;p4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2" name="Google Shape;2472;p4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3" name="Google Shape;2473;p4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74" name="Google Shape;2474;p42"/>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75" name="Google Shape;2475;p4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7" name="Google Shape;2477;p42"/>
          <p:cNvGrpSpPr/>
          <p:nvPr/>
        </p:nvGrpSpPr>
        <p:grpSpPr>
          <a:xfrm>
            <a:off x="7060401" y="7"/>
            <a:ext cx="1046700" cy="4149108"/>
            <a:chOff x="1192601" y="-1724180"/>
            <a:chExt cx="1046700" cy="4149108"/>
          </a:xfrm>
        </p:grpSpPr>
        <p:grpSp>
          <p:nvGrpSpPr>
            <p:cNvPr id="2478" name="Google Shape;2478;p42"/>
            <p:cNvGrpSpPr/>
            <p:nvPr/>
          </p:nvGrpSpPr>
          <p:grpSpPr>
            <a:xfrm>
              <a:off x="1192601" y="1378228"/>
              <a:ext cx="1046700" cy="1046700"/>
              <a:chOff x="764100" y="3623300"/>
              <a:chExt cx="1046700" cy="1046700"/>
            </a:xfrm>
          </p:grpSpPr>
          <p:sp>
            <p:nvSpPr>
              <p:cNvPr id="2479" name="Google Shape;2479;p4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0" name="Google Shape;2480;p4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81" name="Google Shape;2481;p42"/>
            <p:cNvGrpSpPr/>
            <p:nvPr/>
          </p:nvGrpSpPr>
          <p:grpSpPr>
            <a:xfrm>
              <a:off x="1417979" y="-1724180"/>
              <a:ext cx="580390" cy="3855366"/>
              <a:chOff x="522260" y="372820"/>
              <a:chExt cx="530958" cy="3527002"/>
            </a:xfrm>
          </p:grpSpPr>
          <p:grpSp>
            <p:nvGrpSpPr>
              <p:cNvPr id="2482" name="Google Shape;2482;p42"/>
              <p:cNvGrpSpPr/>
              <p:nvPr/>
            </p:nvGrpSpPr>
            <p:grpSpPr>
              <a:xfrm>
                <a:off x="522260" y="372820"/>
                <a:ext cx="530958" cy="3527002"/>
                <a:chOff x="522260" y="372820"/>
                <a:chExt cx="530958" cy="3527002"/>
              </a:xfrm>
            </p:grpSpPr>
            <p:grpSp>
              <p:nvGrpSpPr>
                <p:cNvPr id="2483" name="Google Shape;2483;p42"/>
                <p:cNvGrpSpPr/>
                <p:nvPr/>
              </p:nvGrpSpPr>
              <p:grpSpPr>
                <a:xfrm>
                  <a:off x="522260" y="2971595"/>
                  <a:ext cx="530958" cy="928227"/>
                  <a:chOff x="522260" y="2971595"/>
                  <a:chExt cx="530958" cy="928227"/>
                </a:xfrm>
              </p:grpSpPr>
              <p:sp>
                <p:nvSpPr>
                  <p:cNvPr id="2484" name="Google Shape;2484;p4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5" name="Google Shape;2485;p4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6" name="Google Shape;2486;p4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7" name="Google Shape;2487;p4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88" name="Google Shape;2488;p42"/>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89" name="Google Shape;2489;p4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90" name="Google Shape;2490;p42"/>
          <p:cNvGrpSpPr/>
          <p:nvPr/>
        </p:nvGrpSpPr>
        <p:grpSpPr>
          <a:xfrm>
            <a:off x="6010934" y="1"/>
            <a:ext cx="1046700" cy="2793377"/>
            <a:chOff x="6010934" y="1"/>
            <a:chExt cx="1046700" cy="2793377"/>
          </a:xfrm>
        </p:grpSpPr>
        <p:grpSp>
          <p:nvGrpSpPr>
            <p:cNvPr id="2491" name="Google Shape;2491;p42"/>
            <p:cNvGrpSpPr/>
            <p:nvPr/>
          </p:nvGrpSpPr>
          <p:grpSpPr>
            <a:xfrm>
              <a:off x="6010934" y="1746678"/>
              <a:ext cx="1046700" cy="1046700"/>
              <a:chOff x="764100" y="3623300"/>
              <a:chExt cx="1046700" cy="1046700"/>
            </a:xfrm>
          </p:grpSpPr>
          <p:sp>
            <p:nvSpPr>
              <p:cNvPr id="2492" name="Google Shape;2492;p42"/>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3" name="Google Shape;2493;p42"/>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94" name="Google Shape;2494;p42"/>
            <p:cNvGrpSpPr/>
            <p:nvPr/>
          </p:nvGrpSpPr>
          <p:grpSpPr>
            <a:xfrm>
              <a:off x="6308748" y="1"/>
              <a:ext cx="441786" cy="2571886"/>
              <a:chOff x="1121941" y="1609666"/>
              <a:chExt cx="404159" cy="2352837"/>
            </a:xfrm>
          </p:grpSpPr>
          <p:grpSp>
            <p:nvGrpSpPr>
              <p:cNvPr id="2495" name="Google Shape;2495;p42"/>
              <p:cNvGrpSpPr/>
              <p:nvPr/>
            </p:nvGrpSpPr>
            <p:grpSpPr>
              <a:xfrm>
                <a:off x="1121941" y="1609666"/>
                <a:ext cx="404159" cy="2352837"/>
                <a:chOff x="1121941" y="1609666"/>
                <a:chExt cx="404159" cy="2352837"/>
              </a:xfrm>
            </p:grpSpPr>
            <p:grpSp>
              <p:nvGrpSpPr>
                <p:cNvPr id="2496" name="Google Shape;2496;p42"/>
                <p:cNvGrpSpPr/>
                <p:nvPr/>
              </p:nvGrpSpPr>
              <p:grpSpPr>
                <a:xfrm>
                  <a:off x="1121941" y="2971595"/>
                  <a:ext cx="404159" cy="990908"/>
                  <a:chOff x="1121941" y="2969319"/>
                  <a:chExt cx="404159" cy="990908"/>
                </a:xfrm>
              </p:grpSpPr>
              <p:sp>
                <p:nvSpPr>
                  <p:cNvPr id="2497" name="Google Shape;2497;p4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8" name="Google Shape;2498;p4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9" name="Google Shape;2499;p4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0" name="Google Shape;2500;p4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01" name="Google Shape;2501;p4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02" name="Google Shape;2502;p4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06" name="Google Shape;2506;p42"/>
          <p:cNvGrpSpPr/>
          <p:nvPr/>
        </p:nvGrpSpPr>
        <p:grpSpPr>
          <a:xfrm>
            <a:off x="7144996" y="3810165"/>
            <a:ext cx="157798" cy="180711"/>
            <a:chOff x="3462796" y="2555878"/>
            <a:chExt cx="157798" cy="180711"/>
          </a:xfrm>
        </p:grpSpPr>
        <p:sp>
          <p:nvSpPr>
            <p:cNvPr id="2507" name="Google Shape;2507;p4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8" name="Google Shape;2508;p4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9" name="Google Shape;2509;p4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0" name="Google Shape;2510;p4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1" name="Google Shape;2511;p4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2" name="Google Shape;2512;p4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13"/>
        <p:cNvGrpSpPr/>
        <p:nvPr/>
      </p:nvGrpSpPr>
      <p:grpSpPr>
        <a:xfrm>
          <a:off x="0" y="0"/>
          <a:ext cx="0" cy="0"/>
          <a:chOff x="0" y="0"/>
          <a:chExt cx="0" cy="0"/>
        </a:xfrm>
      </p:grpSpPr>
      <p:sp>
        <p:nvSpPr>
          <p:cNvPr id="2514" name="Google Shape;2514;p43"/>
          <p:cNvSpPr/>
          <p:nvPr/>
        </p:nvSpPr>
        <p:spPr>
          <a:xfrm>
            <a:off x="-132700" y="532398"/>
            <a:ext cx="1117500" cy="1117500"/>
          </a:xfrm>
          <a:prstGeom prst="chord">
            <a:avLst>
              <a:gd name="adj1" fmla="val 13399399"/>
              <a:gd name="adj2" fmla="val 8184747"/>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p43"/>
          <p:cNvSpPr/>
          <p:nvPr/>
        </p:nvSpPr>
        <p:spPr>
          <a:xfrm>
            <a:off x="820" y="665918"/>
            <a:ext cx="850500" cy="850500"/>
          </a:xfrm>
          <a:prstGeom prst="chord">
            <a:avLst>
              <a:gd name="adj1" fmla="val 11949430"/>
              <a:gd name="adj2" fmla="val 9637875"/>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p43"/>
          <p:cNvSpPr txBox="1">
            <a:spLocks noGrp="1"/>
          </p:cNvSpPr>
          <p:nvPr>
            <p:ph type="body" idx="1"/>
          </p:nvPr>
        </p:nvSpPr>
        <p:spPr>
          <a:xfrm>
            <a:off x="779100" y="946325"/>
            <a:ext cx="5134800" cy="3510000"/>
          </a:xfrm>
          <a:prstGeom prst="rect">
            <a:avLst/>
          </a:prstGeom>
          <a:noFill/>
          <a:ln>
            <a:noFill/>
          </a:ln>
        </p:spPr>
        <p:txBody>
          <a:bodyPr spcFirstLastPara="1" wrap="square" lIns="0" tIns="0" rIns="0" bIns="0" anchor="t" anchorCtr="0">
            <a:noAutofit/>
          </a:bodyPr>
          <a:lstStyle>
            <a:lvl1pPr marL="457200" lvl="0" indent="-457200" algn="l" rtl="0">
              <a:lnSpc>
                <a:spcPct val="115000"/>
              </a:lnSpc>
              <a:spcBef>
                <a:spcPts val="0"/>
              </a:spcBef>
              <a:spcAft>
                <a:spcPts val="0"/>
              </a:spcAft>
              <a:buClr>
                <a:schemeClr val="dk1"/>
              </a:buClr>
              <a:buSzPts val="3600"/>
              <a:buChar char="⊹"/>
              <a:defRPr sz="3600"/>
            </a:lvl1pPr>
            <a:lvl2pPr marL="914400" lvl="1" indent="-457200" algn="l" rtl="0">
              <a:lnSpc>
                <a:spcPct val="115000"/>
              </a:lnSpc>
              <a:spcBef>
                <a:spcPts val="800"/>
              </a:spcBef>
              <a:spcAft>
                <a:spcPts val="0"/>
              </a:spcAft>
              <a:buClr>
                <a:schemeClr val="dk1"/>
              </a:buClr>
              <a:buSzPts val="3600"/>
              <a:buChar char="×"/>
              <a:defRPr sz="3600"/>
            </a:lvl2pPr>
            <a:lvl3pPr marL="1371600" lvl="2" indent="-457200" algn="l" rtl="0">
              <a:lnSpc>
                <a:spcPct val="115000"/>
              </a:lnSpc>
              <a:spcBef>
                <a:spcPts val="800"/>
              </a:spcBef>
              <a:spcAft>
                <a:spcPts val="0"/>
              </a:spcAft>
              <a:buClr>
                <a:schemeClr val="dk1"/>
              </a:buClr>
              <a:buSzPts val="3600"/>
              <a:buChar char="⬩"/>
              <a:defRPr sz="3600"/>
            </a:lvl3pPr>
            <a:lvl4pPr marL="1828800" lvl="3" indent="-457200" algn="l" rtl="0">
              <a:lnSpc>
                <a:spcPct val="115000"/>
              </a:lnSpc>
              <a:spcBef>
                <a:spcPts val="800"/>
              </a:spcBef>
              <a:spcAft>
                <a:spcPts val="0"/>
              </a:spcAft>
              <a:buSzPts val="3600"/>
              <a:buChar char="●"/>
              <a:defRPr sz="3600"/>
            </a:lvl4pPr>
            <a:lvl5pPr marL="2286000" lvl="4" indent="-457200" algn="l" rtl="0">
              <a:lnSpc>
                <a:spcPct val="115000"/>
              </a:lnSpc>
              <a:spcBef>
                <a:spcPts val="800"/>
              </a:spcBef>
              <a:spcAft>
                <a:spcPts val="0"/>
              </a:spcAft>
              <a:buSzPts val="3600"/>
              <a:buChar char="○"/>
              <a:defRPr sz="3600"/>
            </a:lvl5pPr>
            <a:lvl6pPr marL="2743200" lvl="5" indent="-457200" algn="l" rtl="0">
              <a:lnSpc>
                <a:spcPct val="115000"/>
              </a:lnSpc>
              <a:spcBef>
                <a:spcPts val="800"/>
              </a:spcBef>
              <a:spcAft>
                <a:spcPts val="0"/>
              </a:spcAft>
              <a:buSzPts val="3600"/>
              <a:buChar char="■"/>
              <a:defRPr sz="3600"/>
            </a:lvl6pPr>
            <a:lvl7pPr marL="3200400" lvl="6" indent="-457200" algn="l" rtl="0">
              <a:lnSpc>
                <a:spcPct val="115000"/>
              </a:lnSpc>
              <a:spcBef>
                <a:spcPts val="800"/>
              </a:spcBef>
              <a:spcAft>
                <a:spcPts val="0"/>
              </a:spcAft>
              <a:buSzPts val="3600"/>
              <a:buChar char="●"/>
              <a:defRPr sz="3600"/>
            </a:lvl7pPr>
            <a:lvl8pPr marL="3657600" lvl="7" indent="-457200" algn="l" rtl="0">
              <a:lnSpc>
                <a:spcPct val="115000"/>
              </a:lnSpc>
              <a:spcBef>
                <a:spcPts val="800"/>
              </a:spcBef>
              <a:spcAft>
                <a:spcPts val="0"/>
              </a:spcAft>
              <a:buSzPts val="3600"/>
              <a:buChar char="○"/>
              <a:defRPr sz="3600"/>
            </a:lvl8pPr>
            <a:lvl9pPr marL="4114800" lvl="8" indent="-457200" algn="l" rtl="0">
              <a:lnSpc>
                <a:spcPct val="115000"/>
              </a:lnSpc>
              <a:spcBef>
                <a:spcPts val="800"/>
              </a:spcBef>
              <a:spcAft>
                <a:spcPts val="800"/>
              </a:spcAft>
              <a:buSzPts val="3600"/>
              <a:buChar char="■"/>
              <a:defRPr sz="3600"/>
            </a:lvl9pPr>
          </a:lstStyle>
          <a:p>
            <a:endParaRPr/>
          </a:p>
        </p:txBody>
      </p:sp>
      <p:sp>
        <p:nvSpPr>
          <p:cNvPr id="2517" name="Google Shape;2517;p43"/>
          <p:cNvSpPr txBox="1"/>
          <p:nvPr/>
        </p:nvSpPr>
        <p:spPr>
          <a:xfrm>
            <a:off x="167203" y="854053"/>
            <a:ext cx="498900" cy="653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chemeClr val="accent1"/>
                </a:solidFill>
                <a:latin typeface="Encode Sans Semi Condensed"/>
                <a:ea typeface="Encode Sans Semi Condensed"/>
                <a:cs typeface="Encode Sans Semi Condensed"/>
                <a:sym typeface="Encode Sans Semi Condensed"/>
              </a:rPr>
              <a:t>“</a:t>
            </a:r>
            <a:endParaRPr sz="6000" b="1" i="0" u="none" strike="noStrike" cap="none">
              <a:solidFill>
                <a:schemeClr val="accent1"/>
              </a:solidFill>
              <a:latin typeface="Encode Sans Semi Condensed"/>
              <a:ea typeface="Encode Sans Semi Condensed"/>
              <a:cs typeface="Encode Sans Semi Condensed"/>
              <a:sym typeface="Encode Sans Semi Condensed"/>
            </a:endParaRPr>
          </a:p>
        </p:txBody>
      </p:sp>
      <p:sp>
        <p:nvSpPr>
          <p:cNvPr id="2518" name="Google Shape;2518;p43"/>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2519" name="Google Shape;2519;p43"/>
          <p:cNvGrpSpPr/>
          <p:nvPr/>
        </p:nvGrpSpPr>
        <p:grpSpPr>
          <a:xfrm>
            <a:off x="6196932" y="-29"/>
            <a:ext cx="2985502" cy="4610467"/>
            <a:chOff x="6196932" y="-29"/>
            <a:chExt cx="2985502" cy="4610467"/>
          </a:xfrm>
        </p:grpSpPr>
        <p:grpSp>
          <p:nvGrpSpPr>
            <p:cNvPr id="2520" name="Google Shape;2520;p43"/>
            <p:cNvGrpSpPr/>
            <p:nvPr/>
          </p:nvGrpSpPr>
          <p:grpSpPr>
            <a:xfrm>
              <a:off x="7737774" y="-17"/>
              <a:ext cx="448629" cy="4610455"/>
              <a:chOff x="6798998" y="-1296139"/>
              <a:chExt cx="476555" cy="4897445"/>
            </a:xfrm>
          </p:grpSpPr>
          <p:sp>
            <p:nvSpPr>
              <p:cNvPr id="2521" name="Google Shape;2521;p4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2" name="Google Shape;2522;p43"/>
              <p:cNvSpPr/>
              <p:nvPr/>
            </p:nvSpPr>
            <p:spPr>
              <a:xfrm>
                <a:off x="7026850" y="-1296139"/>
                <a:ext cx="17700" cy="42711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23" name="Google Shape;2523;p43"/>
            <p:cNvGrpSpPr/>
            <p:nvPr/>
          </p:nvGrpSpPr>
          <p:grpSpPr>
            <a:xfrm>
              <a:off x="8636880" y="46"/>
              <a:ext cx="382387" cy="1450044"/>
              <a:chOff x="5578966" y="2422197"/>
              <a:chExt cx="406190" cy="1540306"/>
            </a:xfrm>
          </p:grpSpPr>
          <p:sp>
            <p:nvSpPr>
              <p:cNvPr id="2524" name="Google Shape;2524;p4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5" name="Google Shape;2525;p43"/>
              <p:cNvSpPr/>
              <p:nvPr/>
            </p:nvSpPr>
            <p:spPr>
              <a:xfrm>
                <a:off x="5774600" y="2422197"/>
                <a:ext cx="17700" cy="552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26" name="Google Shape;2526;p43"/>
            <p:cNvGrpSpPr/>
            <p:nvPr/>
          </p:nvGrpSpPr>
          <p:grpSpPr>
            <a:xfrm>
              <a:off x="8035390" y="23"/>
              <a:ext cx="439174" cy="2683137"/>
              <a:chOff x="6176324" y="940075"/>
              <a:chExt cx="466512" cy="2850156"/>
            </a:xfrm>
          </p:grpSpPr>
          <p:sp>
            <p:nvSpPr>
              <p:cNvPr id="2527" name="Google Shape;2527;p4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8" name="Google Shape;2528;p43"/>
              <p:cNvSpPr/>
              <p:nvPr/>
            </p:nvSpPr>
            <p:spPr>
              <a:xfrm>
                <a:off x="6400713" y="940075"/>
                <a:ext cx="17700" cy="20349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29" name="Google Shape;2529;p43"/>
            <p:cNvGrpSpPr/>
            <p:nvPr/>
          </p:nvGrpSpPr>
          <p:grpSpPr>
            <a:xfrm>
              <a:off x="6363037" y="42"/>
              <a:ext cx="160482" cy="1242299"/>
              <a:chOff x="7576714" y="2009363"/>
              <a:chExt cx="170472" cy="1319629"/>
            </a:xfrm>
          </p:grpSpPr>
          <p:sp>
            <p:nvSpPr>
              <p:cNvPr id="2530" name="Google Shape;2530;p4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1" name="Google Shape;2531;p43"/>
              <p:cNvSpPr/>
              <p:nvPr/>
            </p:nvSpPr>
            <p:spPr>
              <a:xfrm>
                <a:off x="7652975" y="2009363"/>
                <a:ext cx="17700" cy="9657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32" name="Google Shape;2532;p43"/>
            <p:cNvGrpSpPr/>
            <p:nvPr/>
          </p:nvGrpSpPr>
          <p:grpSpPr>
            <a:xfrm>
              <a:off x="6999982" y="11"/>
              <a:ext cx="271476" cy="3307838"/>
              <a:chOff x="7883572" y="308161"/>
              <a:chExt cx="288375" cy="3513743"/>
            </a:xfrm>
          </p:grpSpPr>
          <p:sp>
            <p:nvSpPr>
              <p:cNvPr id="2533" name="Google Shape;2533;p4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54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4" name="Google Shape;2534;p43"/>
              <p:cNvSpPr/>
              <p:nvPr/>
            </p:nvSpPr>
            <p:spPr>
              <a:xfrm>
                <a:off x="8024899" y="308161"/>
                <a:ext cx="17700" cy="2667000"/>
              </a:xfrm>
              <a:prstGeom prst="rect">
                <a:avLst/>
              </a:prstGeom>
              <a:solidFill>
                <a:srgbClr val="001F6E">
                  <a:alpha val="1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35" name="Google Shape;2535;p43"/>
            <p:cNvGrpSpPr/>
            <p:nvPr/>
          </p:nvGrpSpPr>
          <p:grpSpPr>
            <a:xfrm>
              <a:off x="6827961" y="636463"/>
              <a:ext cx="230791" cy="243118"/>
              <a:chOff x="3770248" y="2527300"/>
              <a:chExt cx="180404" cy="190055"/>
            </a:xfrm>
          </p:grpSpPr>
          <p:sp>
            <p:nvSpPr>
              <p:cNvPr id="2536" name="Google Shape;2536;p4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7" name="Google Shape;2537;p4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8" name="Google Shape;2538;p4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9" name="Google Shape;2539;p4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40" name="Google Shape;2540;p43"/>
            <p:cNvGrpSpPr/>
            <p:nvPr/>
          </p:nvGrpSpPr>
          <p:grpSpPr>
            <a:xfrm>
              <a:off x="8763364" y="2641907"/>
              <a:ext cx="230809" cy="243156"/>
              <a:chOff x="3770248" y="2527300"/>
              <a:chExt cx="180404" cy="190055"/>
            </a:xfrm>
          </p:grpSpPr>
          <p:sp>
            <p:nvSpPr>
              <p:cNvPr id="2541" name="Google Shape;2541;p4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2" name="Google Shape;2542;p4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3" name="Google Shape;2543;p4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4" name="Google Shape;2544;p4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45" name="Google Shape;2545;p43"/>
            <p:cNvGrpSpPr/>
            <p:nvPr/>
          </p:nvGrpSpPr>
          <p:grpSpPr>
            <a:xfrm rot="5400000">
              <a:off x="8655434" y="4253521"/>
              <a:ext cx="201871" cy="231166"/>
              <a:chOff x="3462796" y="2555878"/>
              <a:chExt cx="157798" cy="180711"/>
            </a:xfrm>
          </p:grpSpPr>
          <p:sp>
            <p:nvSpPr>
              <p:cNvPr id="2546" name="Google Shape;2546;p4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7" name="Google Shape;2547;p4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8" name="Google Shape;2548;p4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9" name="Google Shape;2549;p4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0" name="Google Shape;2550;p4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1" name="Google Shape;2551;p4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52" name="Google Shape;2552;p43"/>
            <p:cNvGrpSpPr/>
            <p:nvPr/>
          </p:nvGrpSpPr>
          <p:grpSpPr>
            <a:xfrm rot="-2700000">
              <a:off x="7375301" y="1863438"/>
              <a:ext cx="169840" cy="178926"/>
              <a:chOff x="3770248" y="2527300"/>
              <a:chExt cx="180404" cy="190055"/>
            </a:xfrm>
          </p:grpSpPr>
          <p:sp>
            <p:nvSpPr>
              <p:cNvPr id="2553" name="Google Shape;2553;p4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4" name="Google Shape;2554;p4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5" name="Google Shape;2555;p4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6" name="Google Shape;2556;p4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557" name="Google Shape;2557;p43"/>
            <p:cNvGrpSpPr/>
            <p:nvPr/>
          </p:nvGrpSpPr>
          <p:grpSpPr>
            <a:xfrm>
              <a:off x="6800135" y="22"/>
              <a:ext cx="985363" cy="1665685"/>
              <a:chOff x="2484475" y="1329454"/>
              <a:chExt cx="1046700" cy="1769371"/>
            </a:xfrm>
          </p:grpSpPr>
          <p:sp>
            <p:nvSpPr>
              <p:cNvPr id="2558" name="Google Shape;2558;p43"/>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43"/>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60" name="Google Shape;2560;p43"/>
              <p:cNvGrpSpPr/>
              <p:nvPr/>
            </p:nvGrpSpPr>
            <p:grpSpPr>
              <a:xfrm>
                <a:off x="2769704" y="1329454"/>
                <a:ext cx="510180" cy="1483501"/>
                <a:chOff x="1818382" y="2433081"/>
                <a:chExt cx="466728" cy="1357150"/>
              </a:xfrm>
            </p:grpSpPr>
            <p:grpSp>
              <p:nvGrpSpPr>
                <p:cNvPr id="2561" name="Google Shape;2561;p43"/>
                <p:cNvGrpSpPr/>
                <p:nvPr/>
              </p:nvGrpSpPr>
              <p:grpSpPr>
                <a:xfrm>
                  <a:off x="1818382" y="2971595"/>
                  <a:ext cx="466728" cy="818636"/>
                  <a:chOff x="1818382" y="2942618"/>
                  <a:chExt cx="466728" cy="818636"/>
                </a:xfrm>
              </p:grpSpPr>
              <p:sp>
                <p:nvSpPr>
                  <p:cNvPr id="2562" name="Google Shape;2562;p4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3" name="Google Shape;2563;p4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4" name="Google Shape;2564;p4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65" name="Google Shape;2565;p4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66" name="Google Shape;2566;p4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43"/>
            <p:cNvGrpSpPr/>
            <p:nvPr/>
          </p:nvGrpSpPr>
          <p:grpSpPr>
            <a:xfrm>
              <a:off x="8330194" y="-10"/>
              <a:ext cx="852241" cy="2641272"/>
              <a:chOff x="3961868" y="-891976"/>
              <a:chExt cx="905291" cy="2805685"/>
            </a:xfrm>
          </p:grpSpPr>
          <p:grpSp>
            <p:nvGrpSpPr>
              <p:cNvPr id="2568" name="Google Shape;2568;p43"/>
              <p:cNvGrpSpPr/>
              <p:nvPr/>
            </p:nvGrpSpPr>
            <p:grpSpPr>
              <a:xfrm>
                <a:off x="3961868" y="1008418"/>
                <a:ext cx="905291" cy="905291"/>
                <a:chOff x="764100" y="3623300"/>
                <a:chExt cx="1046700" cy="1046700"/>
              </a:xfrm>
            </p:grpSpPr>
            <p:sp>
              <p:nvSpPr>
                <p:cNvPr id="2569" name="Google Shape;2569;p4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4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71" name="Google Shape;2571;p43"/>
              <p:cNvGrpSpPr/>
              <p:nvPr/>
            </p:nvGrpSpPr>
            <p:grpSpPr>
              <a:xfrm>
                <a:off x="4155317" y="-891976"/>
                <a:ext cx="522826" cy="2613070"/>
                <a:chOff x="2447534" y="1219291"/>
                <a:chExt cx="478297" cy="2390513"/>
              </a:xfrm>
            </p:grpSpPr>
            <p:grpSp>
              <p:nvGrpSpPr>
                <p:cNvPr id="2572" name="Google Shape;2572;p43"/>
                <p:cNvGrpSpPr/>
                <p:nvPr/>
              </p:nvGrpSpPr>
              <p:grpSpPr>
                <a:xfrm>
                  <a:off x="2447534" y="1219291"/>
                  <a:ext cx="478297" cy="2390513"/>
                  <a:chOff x="2447534" y="1219291"/>
                  <a:chExt cx="478297" cy="2390513"/>
                </a:xfrm>
              </p:grpSpPr>
              <p:grpSp>
                <p:nvGrpSpPr>
                  <p:cNvPr id="2573" name="Google Shape;2573;p43"/>
                  <p:cNvGrpSpPr/>
                  <p:nvPr/>
                </p:nvGrpSpPr>
                <p:grpSpPr>
                  <a:xfrm>
                    <a:off x="2447534" y="2971595"/>
                    <a:ext cx="478297" cy="638209"/>
                    <a:chOff x="2447534" y="3081786"/>
                    <a:chExt cx="478297" cy="638209"/>
                  </a:xfrm>
                </p:grpSpPr>
                <p:sp>
                  <p:nvSpPr>
                    <p:cNvPr id="2574" name="Google Shape;2574;p4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5" name="Google Shape;2575;p4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6" name="Google Shape;2576;p4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77" name="Google Shape;2577;p4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78" name="Google Shape;2578;p4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80" name="Google Shape;2580;p43"/>
            <p:cNvGrpSpPr/>
            <p:nvPr/>
          </p:nvGrpSpPr>
          <p:grpSpPr>
            <a:xfrm>
              <a:off x="7811776" y="-2"/>
              <a:ext cx="492189" cy="1837864"/>
              <a:chOff x="5194218" y="-536312"/>
              <a:chExt cx="522827" cy="1952266"/>
            </a:xfrm>
          </p:grpSpPr>
          <p:grpSp>
            <p:nvGrpSpPr>
              <p:cNvPr id="2581" name="Google Shape;2581;p43"/>
              <p:cNvGrpSpPr/>
              <p:nvPr/>
            </p:nvGrpSpPr>
            <p:grpSpPr>
              <a:xfrm>
                <a:off x="5194218" y="893128"/>
                <a:ext cx="522827" cy="522827"/>
                <a:chOff x="764100" y="3623300"/>
                <a:chExt cx="1046700" cy="1046700"/>
              </a:xfrm>
            </p:grpSpPr>
            <p:sp>
              <p:nvSpPr>
                <p:cNvPr id="2582" name="Google Shape;2582;p4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4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84" name="Google Shape;2584;p43"/>
              <p:cNvGrpSpPr/>
              <p:nvPr/>
            </p:nvGrpSpPr>
            <p:grpSpPr>
              <a:xfrm>
                <a:off x="5371918" y="-536312"/>
                <a:ext cx="182209" cy="1814066"/>
                <a:chOff x="3305183" y="1663032"/>
                <a:chExt cx="166690" cy="1659561"/>
              </a:xfrm>
            </p:grpSpPr>
            <p:grpSp>
              <p:nvGrpSpPr>
                <p:cNvPr id="2585" name="Google Shape;2585;p43"/>
                <p:cNvGrpSpPr/>
                <p:nvPr/>
              </p:nvGrpSpPr>
              <p:grpSpPr>
                <a:xfrm>
                  <a:off x="3305183" y="1663032"/>
                  <a:ext cx="166690" cy="1659561"/>
                  <a:chOff x="3305183" y="1663032"/>
                  <a:chExt cx="166690" cy="1659561"/>
                </a:xfrm>
              </p:grpSpPr>
              <p:grpSp>
                <p:nvGrpSpPr>
                  <p:cNvPr id="2586" name="Google Shape;2586;p43"/>
                  <p:cNvGrpSpPr/>
                  <p:nvPr/>
                </p:nvGrpSpPr>
                <p:grpSpPr>
                  <a:xfrm>
                    <a:off x="3305183" y="2971595"/>
                    <a:ext cx="166690" cy="350998"/>
                    <a:chOff x="3305183" y="3146560"/>
                    <a:chExt cx="166690" cy="350998"/>
                  </a:xfrm>
                </p:grpSpPr>
                <p:sp>
                  <p:nvSpPr>
                    <p:cNvPr id="2587" name="Google Shape;2587;p4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8" name="Google Shape;2588;p4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9" name="Google Shape;2589;p4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90" name="Google Shape;2590;p4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91" name="Google Shape;2591;p4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92" name="Google Shape;2592;p43"/>
            <p:cNvGrpSpPr/>
            <p:nvPr/>
          </p:nvGrpSpPr>
          <p:grpSpPr>
            <a:xfrm>
              <a:off x="8018879" y="-29"/>
              <a:ext cx="810166" cy="4470272"/>
              <a:chOff x="7824797" y="-1724181"/>
              <a:chExt cx="860597" cy="4748536"/>
            </a:xfrm>
          </p:grpSpPr>
          <p:grpSp>
            <p:nvGrpSpPr>
              <p:cNvPr id="2593" name="Google Shape;2593;p43"/>
              <p:cNvGrpSpPr/>
              <p:nvPr/>
            </p:nvGrpSpPr>
            <p:grpSpPr>
              <a:xfrm>
                <a:off x="7824797" y="1891930"/>
                <a:ext cx="860597" cy="1132425"/>
                <a:chOff x="764100" y="3623300"/>
                <a:chExt cx="1046700" cy="1046700"/>
              </a:xfrm>
            </p:grpSpPr>
            <p:sp>
              <p:nvSpPr>
                <p:cNvPr id="2594" name="Google Shape;2594;p4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5" name="Google Shape;2595;p4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96" name="Google Shape;2596;p43"/>
              <p:cNvGrpSpPr/>
              <p:nvPr/>
            </p:nvGrpSpPr>
            <p:grpSpPr>
              <a:xfrm>
                <a:off x="8100550" y="-1724181"/>
                <a:ext cx="300376" cy="4529867"/>
                <a:chOff x="3792712" y="-322375"/>
                <a:chExt cx="274793" cy="4144055"/>
              </a:xfrm>
            </p:grpSpPr>
            <p:grpSp>
              <p:nvGrpSpPr>
                <p:cNvPr id="2597" name="Google Shape;2597;p43"/>
                <p:cNvGrpSpPr/>
                <p:nvPr/>
              </p:nvGrpSpPr>
              <p:grpSpPr>
                <a:xfrm>
                  <a:off x="3792712" y="-322375"/>
                  <a:ext cx="274793" cy="4144055"/>
                  <a:chOff x="3792712" y="-322375"/>
                  <a:chExt cx="274793" cy="4144055"/>
                </a:xfrm>
              </p:grpSpPr>
              <p:grpSp>
                <p:nvGrpSpPr>
                  <p:cNvPr id="2598" name="Google Shape;2598;p43"/>
                  <p:cNvGrpSpPr/>
                  <p:nvPr/>
                </p:nvGrpSpPr>
                <p:grpSpPr>
                  <a:xfrm>
                    <a:off x="3792712" y="2971595"/>
                    <a:ext cx="274793" cy="850085"/>
                    <a:chOff x="3792712" y="2879468"/>
                    <a:chExt cx="274793" cy="850085"/>
                  </a:xfrm>
                </p:grpSpPr>
                <p:sp>
                  <p:nvSpPr>
                    <p:cNvPr id="2599" name="Google Shape;2599;p4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0" name="Google Shape;2600;p4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1" name="Google Shape;2601;p4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602" name="Google Shape;2602;p4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03" name="Google Shape;2603;p4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5" name="Google Shape;2605;p43"/>
            <p:cNvGrpSpPr/>
            <p:nvPr/>
          </p:nvGrpSpPr>
          <p:grpSpPr>
            <a:xfrm>
              <a:off x="7184797" y="-17"/>
              <a:ext cx="985363" cy="3905970"/>
              <a:chOff x="1192601" y="-1724180"/>
              <a:chExt cx="1046700" cy="4149108"/>
            </a:xfrm>
          </p:grpSpPr>
          <p:grpSp>
            <p:nvGrpSpPr>
              <p:cNvPr id="2606" name="Google Shape;2606;p43"/>
              <p:cNvGrpSpPr/>
              <p:nvPr/>
            </p:nvGrpSpPr>
            <p:grpSpPr>
              <a:xfrm>
                <a:off x="1192601" y="1378228"/>
                <a:ext cx="1046700" cy="1046700"/>
                <a:chOff x="764100" y="3623300"/>
                <a:chExt cx="1046700" cy="1046700"/>
              </a:xfrm>
            </p:grpSpPr>
            <p:sp>
              <p:nvSpPr>
                <p:cNvPr id="2607" name="Google Shape;2607;p4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8" name="Google Shape;2608;p4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09" name="Google Shape;2609;p43"/>
              <p:cNvGrpSpPr/>
              <p:nvPr/>
            </p:nvGrpSpPr>
            <p:grpSpPr>
              <a:xfrm>
                <a:off x="1417979" y="-1724180"/>
                <a:ext cx="580390" cy="3855366"/>
                <a:chOff x="522260" y="372820"/>
                <a:chExt cx="530958" cy="3527002"/>
              </a:xfrm>
            </p:grpSpPr>
            <p:grpSp>
              <p:nvGrpSpPr>
                <p:cNvPr id="2610" name="Google Shape;2610;p43"/>
                <p:cNvGrpSpPr/>
                <p:nvPr/>
              </p:nvGrpSpPr>
              <p:grpSpPr>
                <a:xfrm>
                  <a:off x="522260" y="372820"/>
                  <a:ext cx="530958" cy="3527002"/>
                  <a:chOff x="522260" y="372820"/>
                  <a:chExt cx="530958" cy="3527002"/>
                </a:xfrm>
              </p:grpSpPr>
              <p:grpSp>
                <p:nvGrpSpPr>
                  <p:cNvPr id="2611" name="Google Shape;2611;p43"/>
                  <p:cNvGrpSpPr/>
                  <p:nvPr/>
                </p:nvGrpSpPr>
                <p:grpSpPr>
                  <a:xfrm>
                    <a:off x="522260" y="2971595"/>
                    <a:ext cx="530958" cy="928227"/>
                    <a:chOff x="522260" y="2971595"/>
                    <a:chExt cx="530958" cy="928227"/>
                  </a:xfrm>
                </p:grpSpPr>
                <p:sp>
                  <p:nvSpPr>
                    <p:cNvPr id="2612" name="Google Shape;2612;p4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3" name="Google Shape;2613;p4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4" name="Google Shape;2614;p4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5" name="Google Shape;2615;p4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616" name="Google Shape;2616;p4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17" name="Google Shape;2617;p4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8" name="Google Shape;2618;p43"/>
            <p:cNvGrpSpPr/>
            <p:nvPr/>
          </p:nvGrpSpPr>
          <p:grpSpPr>
            <a:xfrm>
              <a:off x="6196932" y="7"/>
              <a:ext cx="985363" cy="2629685"/>
              <a:chOff x="6010934" y="1"/>
              <a:chExt cx="1046700" cy="2793377"/>
            </a:xfrm>
          </p:grpSpPr>
          <p:grpSp>
            <p:nvGrpSpPr>
              <p:cNvPr id="2619" name="Google Shape;2619;p43"/>
              <p:cNvGrpSpPr/>
              <p:nvPr/>
            </p:nvGrpSpPr>
            <p:grpSpPr>
              <a:xfrm>
                <a:off x="6010934" y="1746678"/>
                <a:ext cx="1046700" cy="1046700"/>
                <a:chOff x="764100" y="3623300"/>
                <a:chExt cx="1046700" cy="1046700"/>
              </a:xfrm>
            </p:grpSpPr>
            <p:sp>
              <p:nvSpPr>
                <p:cNvPr id="2620" name="Google Shape;2620;p43"/>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p43"/>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22" name="Google Shape;2622;p43"/>
              <p:cNvGrpSpPr/>
              <p:nvPr/>
            </p:nvGrpSpPr>
            <p:grpSpPr>
              <a:xfrm>
                <a:off x="6308748" y="1"/>
                <a:ext cx="441786" cy="2571886"/>
                <a:chOff x="1121941" y="1609666"/>
                <a:chExt cx="404159" cy="2352837"/>
              </a:xfrm>
            </p:grpSpPr>
            <p:grpSp>
              <p:nvGrpSpPr>
                <p:cNvPr id="2623" name="Google Shape;2623;p43"/>
                <p:cNvGrpSpPr/>
                <p:nvPr/>
              </p:nvGrpSpPr>
              <p:grpSpPr>
                <a:xfrm>
                  <a:off x="1121941" y="1609666"/>
                  <a:ext cx="404159" cy="2352837"/>
                  <a:chOff x="1121941" y="1609666"/>
                  <a:chExt cx="404159" cy="2352837"/>
                </a:xfrm>
              </p:grpSpPr>
              <p:grpSp>
                <p:nvGrpSpPr>
                  <p:cNvPr id="2624" name="Google Shape;2624;p43"/>
                  <p:cNvGrpSpPr/>
                  <p:nvPr/>
                </p:nvGrpSpPr>
                <p:grpSpPr>
                  <a:xfrm>
                    <a:off x="1121941" y="2971595"/>
                    <a:ext cx="404159" cy="990908"/>
                    <a:chOff x="1121941" y="2969319"/>
                    <a:chExt cx="404159" cy="990908"/>
                  </a:xfrm>
                </p:grpSpPr>
                <p:sp>
                  <p:nvSpPr>
                    <p:cNvPr id="2625" name="Google Shape;2625;p4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6" name="Google Shape;2626;p4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7" name="Google Shape;2627;p4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8" name="Google Shape;2628;p4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629" name="Google Shape;2629;p4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30" name="Google Shape;2630;p4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4" name="Google Shape;2634;p43"/>
            <p:cNvGrpSpPr/>
            <p:nvPr/>
          </p:nvGrpSpPr>
          <p:grpSpPr>
            <a:xfrm>
              <a:off x="7192740" y="3730346"/>
              <a:ext cx="148551" cy="170121"/>
              <a:chOff x="3462796" y="2555878"/>
              <a:chExt cx="157798" cy="180711"/>
            </a:xfrm>
          </p:grpSpPr>
          <p:sp>
            <p:nvSpPr>
              <p:cNvPr id="2635" name="Google Shape;2635;p4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6" name="Google Shape;2636;p4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7" name="Google Shape;2637;p4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8" name="Google Shape;2638;p4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9" name="Google Shape;2639;p4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0" name="Google Shape;2640;p4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41"/>
        <p:cNvGrpSpPr/>
        <p:nvPr/>
      </p:nvGrpSpPr>
      <p:grpSpPr>
        <a:xfrm>
          <a:off x="0" y="0"/>
          <a:ext cx="0" cy="0"/>
          <a:chOff x="0" y="0"/>
          <a:chExt cx="0" cy="0"/>
        </a:xfrm>
      </p:grpSpPr>
      <p:sp>
        <p:nvSpPr>
          <p:cNvPr id="2642" name="Google Shape;2642;p44"/>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2643" name="Google Shape;2643;p44"/>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algn="l" rtl="0">
              <a:lnSpc>
                <a:spcPct val="115000"/>
              </a:lnSpc>
              <a:spcBef>
                <a:spcPts val="0"/>
              </a:spcBef>
              <a:spcAft>
                <a:spcPts val="0"/>
              </a:spcAft>
              <a:buSzPts val="2400"/>
              <a:buChar char="⊹"/>
              <a:defRPr/>
            </a:lvl1pPr>
            <a:lvl2pPr marL="914400" lvl="1" indent="-381000" algn="l" rtl="0">
              <a:lnSpc>
                <a:spcPct val="115000"/>
              </a:lnSpc>
              <a:spcBef>
                <a:spcPts val="800"/>
              </a:spcBef>
              <a:spcAft>
                <a:spcPts val="0"/>
              </a:spcAft>
              <a:buSzPts val="2400"/>
              <a:buChar char="×"/>
              <a:defRPr/>
            </a:lvl2pPr>
            <a:lvl3pPr marL="1371600" lvl="2" indent="-381000" algn="l" rtl="0">
              <a:lnSpc>
                <a:spcPct val="115000"/>
              </a:lnSpc>
              <a:spcBef>
                <a:spcPts val="800"/>
              </a:spcBef>
              <a:spcAft>
                <a:spcPts val="0"/>
              </a:spcAft>
              <a:buSzPts val="2400"/>
              <a:buChar char="⬩"/>
              <a:defRPr/>
            </a:lvl3pPr>
            <a:lvl4pPr marL="1828800" lvl="3" indent="-381000" algn="l" rtl="0">
              <a:lnSpc>
                <a:spcPct val="115000"/>
              </a:lnSpc>
              <a:spcBef>
                <a:spcPts val="800"/>
              </a:spcBef>
              <a:spcAft>
                <a:spcPts val="0"/>
              </a:spcAft>
              <a:buSzPts val="2400"/>
              <a:buChar char="●"/>
              <a:defRPr/>
            </a:lvl4pPr>
            <a:lvl5pPr marL="2286000" lvl="4" indent="-381000" algn="l" rtl="0">
              <a:lnSpc>
                <a:spcPct val="115000"/>
              </a:lnSpc>
              <a:spcBef>
                <a:spcPts val="800"/>
              </a:spcBef>
              <a:spcAft>
                <a:spcPts val="0"/>
              </a:spcAft>
              <a:buSzPts val="2400"/>
              <a:buChar char="○"/>
              <a:defRPr/>
            </a:lvl5pPr>
            <a:lvl6pPr marL="2743200" lvl="5" indent="-381000" algn="l" rtl="0">
              <a:lnSpc>
                <a:spcPct val="115000"/>
              </a:lnSpc>
              <a:spcBef>
                <a:spcPts val="800"/>
              </a:spcBef>
              <a:spcAft>
                <a:spcPts val="0"/>
              </a:spcAft>
              <a:buSzPts val="2400"/>
              <a:buChar char="■"/>
              <a:defRPr/>
            </a:lvl6pPr>
            <a:lvl7pPr marL="3200400" lvl="6" indent="-381000" algn="l" rtl="0">
              <a:lnSpc>
                <a:spcPct val="115000"/>
              </a:lnSpc>
              <a:spcBef>
                <a:spcPts val="800"/>
              </a:spcBef>
              <a:spcAft>
                <a:spcPts val="0"/>
              </a:spcAft>
              <a:buSzPts val="2400"/>
              <a:buChar char="●"/>
              <a:defRPr/>
            </a:lvl7pPr>
            <a:lvl8pPr marL="3657600" lvl="7" indent="-381000" algn="l" rtl="0">
              <a:lnSpc>
                <a:spcPct val="115000"/>
              </a:lnSpc>
              <a:spcBef>
                <a:spcPts val="800"/>
              </a:spcBef>
              <a:spcAft>
                <a:spcPts val="0"/>
              </a:spcAft>
              <a:buSzPts val="2400"/>
              <a:buChar char="○"/>
              <a:defRPr/>
            </a:lvl8pPr>
            <a:lvl9pPr marL="4114800" lvl="8" indent="-381000" algn="l" rtl="0">
              <a:lnSpc>
                <a:spcPct val="115000"/>
              </a:lnSpc>
              <a:spcBef>
                <a:spcPts val="800"/>
              </a:spcBef>
              <a:spcAft>
                <a:spcPts val="800"/>
              </a:spcAft>
              <a:buSzPts val="2400"/>
              <a:buChar char="■"/>
              <a:defRPr/>
            </a:lvl9pPr>
          </a:lstStyle>
          <a:p>
            <a:endParaRPr/>
          </a:p>
        </p:txBody>
      </p:sp>
      <p:sp>
        <p:nvSpPr>
          <p:cNvPr id="2644" name="Google Shape;2644;p44"/>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2645" name="Google Shape;2645;p44"/>
          <p:cNvGrpSpPr/>
          <p:nvPr/>
        </p:nvGrpSpPr>
        <p:grpSpPr>
          <a:xfrm>
            <a:off x="6196932" y="-29"/>
            <a:ext cx="2985502" cy="4610467"/>
            <a:chOff x="6196932" y="-29"/>
            <a:chExt cx="2985502" cy="4610467"/>
          </a:xfrm>
        </p:grpSpPr>
        <p:grpSp>
          <p:nvGrpSpPr>
            <p:cNvPr id="2646" name="Google Shape;2646;p44"/>
            <p:cNvGrpSpPr/>
            <p:nvPr/>
          </p:nvGrpSpPr>
          <p:grpSpPr>
            <a:xfrm>
              <a:off x="7737774" y="-17"/>
              <a:ext cx="448629" cy="4610455"/>
              <a:chOff x="6798998" y="-1296139"/>
              <a:chExt cx="476555" cy="4897445"/>
            </a:xfrm>
          </p:grpSpPr>
          <p:sp>
            <p:nvSpPr>
              <p:cNvPr id="2647" name="Google Shape;2647;p4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8" name="Google Shape;2648;p44"/>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9" name="Google Shape;2649;p44"/>
            <p:cNvGrpSpPr/>
            <p:nvPr/>
          </p:nvGrpSpPr>
          <p:grpSpPr>
            <a:xfrm>
              <a:off x="8636880" y="46"/>
              <a:ext cx="382387" cy="1450044"/>
              <a:chOff x="5578966" y="2422197"/>
              <a:chExt cx="406190" cy="1540306"/>
            </a:xfrm>
          </p:grpSpPr>
          <p:sp>
            <p:nvSpPr>
              <p:cNvPr id="2650" name="Google Shape;2650;p4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1" name="Google Shape;2651;p44"/>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52" name="Google Shape;2652;p44"/>
            <p:cNvGrpSpPr/>
            <p:nvPr/>
          </p:nvGrpSpPr>
          <p:grpSpPr>
            <a:xfrm>
              <a:off x="8035390" y="23"/>
              <a:ext cx="439174" cy="2683137"/>
              <a:chOff x="6176324" y="940075"/>
              <a:chExt cx="466512" cy="2850156"/>
            </a:xfrm>
          </p:grpSpPr>
          <p:sp>
            <p:nvSpPr>
              <p:cNvPr id="2653" name="Google Shape;2653;p4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4" name="Google Shape;2654;p44"/>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55" name="Google Shape;2655;p44"/>
            <p:cNvGrpSpPr/>
            <p:nvPr/>
          </p:nvGrpSpPr>
          <p:grpSpPr>
            <a:xfrm>
              <a:off x="6363037" y="42"/>
              <a:ext cx="160482" cy="1242299"/>
              <a:chOff x="7576714" y="2009363"/>
              <a:chExt cx="170472" cy="1319629"/>
            </a:xfrm>
          </p:grpSpPr>
          <p:sp>
            <p:nvSpPr>
              <p:cNvPr id="2656" name="Google Shape;2656;p44"/>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7" name="Google Shape;2657;p44"/>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58" name="Google Shape;2658;p44"/>
            <p:cNvGrpSpPr/>
            <p:nvPr/>
          </p:nvGrpSpPr>
          <p:grpSpPr>
            <a:xfrm>
              <a:off x="6999982" y="11"/>
              <a:ext cx="271476" cy="3307838"/>
              <a:chOff x="7883572" y="308161"/>
              <a:chExt cx="288375" cy="3513743"/>
            </a:xfrm>
          </p:grpSpPr>
          <p:sp>
            <p:nvSpPr>
              <p:cNvPr id="2659" name="Google Shape;2659;p4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0" name="Google Shape;2660;p44"/>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61" name="Google Shape;2661;p44"/>
            <p:cNvGrpSpPr/>
            <p:nvPr/>
          </p:nvGrpSpPr>
          <p:grpSpPr>
            <a:xfrm>
              <a:off x="6827961" y="636463"/>
              <a:ext cx="230791" cy="243118"/>
              <a:chOff x="3770248" y="2527300"/>
              <a:chExt cx="180404" cy="190055"/>
            </a:xfrm>
          </p:grpSpPr>
          <p:sp>
            <p:nvSpPr>
              <p:cNvPr id="2662" name="Google Shape;2662;p4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3" name="Google Shape;2663;p4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4" name="Google Shape;2664;p4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5" name="Google Shape;2665;p4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66" name="Google Shape;2666;p44"/>
            <p:cNvGrpSpPr/>
            <p:nvPr/>
          </p:nvGrpSpPr>
          <p:grpSpPr>
            <a:xfrm>
              <a:off x="8763364" y="2641907"/>
              <a:ext cx="230809" cy="243156"/>
              <a:chOff x="3770248" y="2527300"/>
              <a:chExt cx="180404" cy="190055"/>
            </a:xfrm>
          </p:grpSpPr>
          <p:sp>
            <p:nvSpPr>
              <p:cNvPr id="2667" name="Google Shape;2667;p4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8" name="Google Shape;2668;p4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9" name="Google Shape;2669;p4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0" name="Google Shape;2670;p4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71" name="Google Shape;2671;p44"/>
            <p:cNvGrpSpPr/>
            <p:nvPr/>
          </p:nvGrpSpPr>
          <p:grpSpPr>
            <a:xfrm rot="5400000">
              <a:off x="8655434" y="4253521"/>
              <a:ext cx="201871" cy="231166"/>
              <a:chOff x="3462796" y="2555878"/>
              <a:chExt cx="157798" cy="180711"/>
            </a:xfrm>
          </p:grpSpPr>
          <p:sp>
            <p:nvSpPr>
              <p:cNvPr id="2672" name="Google Shape;2672;p4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3" name="Google Shape;2673;p4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4" name="Google Shape;2674;p4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5" name="Google Shape;2675;p4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6" name="Google Shape;2676;p4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7" name="Google Shape;2677;p4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78" name="Google Shape;2678;p44"/>
            <p:cNvGrpSpPr/>
            <p:nvPr/>
          </p:nvGrpSpPr>
          <p:grpSpPr>
            <a:xfrm rot="-2700000">
              <a:off x="7375301" y="1863438"/>
              <a:ext cx="169840" cy="178926"/>
              <a:chOff x="3770248" y="2527300"/>
              <a:chExt cx="180404" cy="190055"/>
            </a:xfrm>
          </p:grpSpPr>
          <p:sp>
            <p:nvSpPr>
              <p:cNvPr id="2679" name="Google Shape;2679;p4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0" name="Google Shape;2680;p4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1" name="Google Shape;2681;p4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2" name="Google Shape;2682;p4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83" name="Google Shape;2683;p44"/>
            <p:cNvGrpSpPr/>
            <p:nvPr/>
          </p:nvGrpSpPr>
          <p:grpSpPr>
            <a:xfrm>
              <a:off x="6800135" y="22"/>
              <a:ext cx="985363" cy="1665685"/>
              <a:chOff x="2484475" y="1329454"/>
              <a:chExt cx="1046700" cy="1769371"/>
            </a:xfrm>
          </p:grpSpPr>
          <p:sp>
            <p:nvSpPr>
              <p:cNvPr id="2684" name="Google Shape;2684;p44"/>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44"/>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86" name="Google Shape;2686;p44"/>
              <p:cNvGrpSpPr/>
              <p:nvPr/>
            </p:nvGrpSpPr>
            <p:grpSpPr>
              <a:xfrm>
                <a:off x="2769704" y="1329454"/>
                <a:ext cx="510180" cy="1483501"/>
                <a:chOff x="1818382" y="2433081"/>
                <a:chExt cx="466728" cy="1357150"/>
              </a:xfrm>
            </p:grpSpPr>
            <p:grpSp>
              <p:nvGrpSpPr>
                <p:cNvPr id="2687" name="Google Shape;2687;p44"/>
                <p:cNvGrpSpPr/>
                <p:nvPr/>
              </p:nvGrpSpPr>
              <p:grpSpPr>
                <a:xfrm>
                  <a:off x="1818382" y="2971595"/>
                  <a:ext cx="466728" cy="818636"/>
                  <a:chOff x="1818382" y="2942618"/>
                  <a:chExt cx="466728" cy="818636"/>
                </a:xfrm>
              </p:grpSpPr>
              <p:sp>
                <p:nvSpPr>
                  <p:cNvPr id="2688" name="Google Shape;2688;p4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9" name="Google Shape;2689;p4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0" name="Google Shape;2690;p4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691" name="Google Shape;2691;p44"/>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92" name="Google Shape;2692;p4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44"/>
            <p:cNvGrpSpPr/>
            <p:nvPr/>
          </p:nvGrpSpPr>
          <p:grpSpPr>
            <a:xfrm>
              <a:off x="8330194" y="-10"/>
              <a:ext cx="852241" cy="2641272"/>
              <a:chOff x="3961868" y="-891976"/>
              <a:chExt cx="905291" cy="2805685"/>
            </a:xfrm>
          </p:grpSpPr>
          <p:grpSp>
            <p:nvGrpSpPr>
              <p:cNvPr id="2694" name="Google Shape;2694;p44"/>
              <p:cNvGrpSpPr/>
              <p:nvPr/>
            </p:nvGrpSpPr>
            <p:grpSpPr>
              <a:xfrm>
                <a:off x="3961868" y="1008418"/>
                <a:ext cx="905291" cy="905291"/>
                <a:chOff x="764100" y="3623300"/>
                <a:chExt cx="1046700" cy="1046700"/>
              </a:xfrm>
            </p:grpSpPr>
            <p:sp>
              <p:nvSpPr>
                <p:cNvPr id="2695" name="Google Shape;2695;p44"/>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44"/>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97" name="Google Shape;2697;p44"/>
              <p:cNvGrpSpPr/>
              <p:nvPr/>
            </p:nvGrpSpPr>
            <p:grpSpPr>
              <a:xfrm>
                <a:off x="4155317" y="-891976"/>
                <a:ext cx="522826" cy="2613070"/>
                <a:chOff x="2447534" y="1219291"/>
                <a:chExt cx="478297" cy="2390513"/>
              </a:xfrm>
            </p:grpSpPr>
            <p:grpSp>
              <p:nvGrpSpPr>
                <p:cNvPr id="2698" name="Google Shape;2698;p44"/>
                <p:cNvGrpSpPr/>
                <p:nvPr/>
              </p:nvGrpSpPr>
              <p:grpSpPr>
                <a:xfrm>
                  <a:off x="2447534" y="1219291"/>
                  <a:ext cx="478297" cy="2390513"/>
                  <a:chOff x="2447534" y="1219291"/>
                  <a:chExt cx="478297" cy="2390513"/>
                </a:xfrm>
              </p:grpSpPr>
              <p:grpSp>
                <p:nvGrpSpPr>
                  <p:cNvPr id="2699" name="Google Shape;2699;p44"/>
                  <p:cNvGrpSpPr/>
                  <p:nvPr/>
                </p:nvGrpSpPr>
                <p:grpSpPr>
                  <a:xfrm>
                    <a:off x="2447534" y="2971595"/>
                    <a:ext cx="478297" cy="638209"/>
                    <a:chOff x="2447534" y="3081786"/>
                    <a:chExt cx="478297" cy="638209"/>
                  </a:xfrm>
                </p:grpSpPr>
                <p:sp>
                  <p:nvSpPr>
                    <p:cNvPr id="2700" name="Google Shape;2700;p4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1" name="Google Shape;2701;p4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2" name="Google Shape;2702;p4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03" name="Google Shape;2703;p44"/>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04" name="Google Shape;2704;p4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06" name="Google Shape;2706;p44"/>
            <p:cNvGrpSpPr/>
            <p:nvPr/>
          </p:nvGrpSpPr>
          <p:grpSpPr>
            <a:xfrm>
              <a:off x="7811776" y="-2"/>
              <a:ext cx="492189" cy="1837864"/>
              <a:chOff x="5194218" y="-536312"/>
              <a:chExt cx="522827" cy="1952266"/>
            </a:xfrm>
          </p:grpSpPr>
          <p:grpSp>
            <p:nvGrpSpPr>
              <p:cNvPr id="2707" name="Google Shape;2707;p44"/>
              <p:cNvGrpSpPr/>
              <p:nvPr/>
            </p:nvGrpSpPr>
            <p:grpSpPr>
              <a:xfrm>
                <a:off x="5194218" y="893128"/>
                <a:ext cx="522827" cy="522827"/>
                <a:chOff x="764100" y="3623300"/>
                <a:chExt cx="1046700" cy="1046700"/>
              </a:xfrm>
            </p:grpSpPr>
            <p:sp>
              <p:nvSpPr>
                <p:cNvPr id="2708" name="Google Shape;2708;p44"/>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p44"/>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10" name="Google Shape;2710;p44"/>
              <p:cNvGrpSpPr/>
              <p:nvPr/>
            </p:nvGrpSpPr>
            <p:grpSpPr>
              <a:xfrm>
                <a:off x="5371918" y="-536312"/>
                <a:ext cx="182209" cy="1814066"/>
                <a:chOff x="3305183" y="1663032"/>
                <a:chExt cx="166690" cy="1659561"/>
              </a:xfrm>
            </p:grpSpPr>
            <p:grpSp>
              <p:nvGrpSpPr>
                <p:cNvPr id="2711" name="Google Shape;2711;p44"/>
                <p:cNvGrpSpPr/>
                <p:nvPr/>
              </p:nvGrpSpPr>
              <p:grpSpPr>
                <a:xfrm>
                  <a:off x="3305183" y="1663032"/>
                  <a:ext cx="166690" cy="1659561"/>
                  <a:chOff x="3305183" y="1663032"/>
                  <a:chExt cx="166690" cy="1659561"/>
                </a:xfrm>
              </p:grpSpPr>
              <p:grpSp>
                <p:nvGrpSpPr>
                  <p:cNvPr id="2712" name="Google Shape;2712;p44"/>
                  <p:cNvGrpSpPr/>
                  <p:nvPr/>
                </p:nvGrpSpPr>
                <p:grpSpPr>
                  <a:xfrm>
                    <a:off x="3305183" y="2971595"/>
                    <a:ext cx="166690" cy="350998"/>
                    <a:chOff x="3305183" y="3146560"/>
                    <a:chExt cx="166690" cy="350998"/>
                  </a:xfrm>
                </p:grpSpPr>
                <p:sp>
                  <p:nvSpPr>
                    <p:cNvPr id="2713" name="Google Shape;2713;p4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4" name="Google Shape;2714;p4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5" name="Google Shape;2715;p4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16" name="Google Shape;2716;p44"/>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17" name="Google Shape;2717;p4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8" name="Google Shape;2718;p44"/>
            <p:cNvGrpSpPr/>
            <p:nvPr/>
          </p:nvGrpSpPr>
          <p:grpSpPr>
            <a:xfrm>
              <a:off x="8018879" y="-29"/>
              <a:ext cx="810166" cy="4470272"/>
              <a:chOff x="7824797" y="-1724181"/>
              <a:chExt cx="860597" cy="4748536"/>
            </a:xfrm>
          </p:grpSpPr>
          <p:grpSp>
            <p:nvGrpSpPr>
              <p:cNvPr id="2719" name="Google Shape;2719;p44"/>
              <p:cNvGrpSpPr/>
              <p:nvPr/>
            </p:nvGrpSpPr>
            <p:grpSpPr>
              <a:xfrm>
                <a:off x="7824797" y="1891930"/>
                <a:ext cx="860597" cy="1132425"/>
                <a:chOff x="764100" y="3623300"/>
                <a:chExt cx="1046700" cy="1046700"/>
              </a:xfrm>
            </p:grpSpPr>
            <p:sp>
              <p:nvSpPr>
                <p:cNvPr id="2720" name="Google Shape;2720;p44"/>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44"/>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22" name="Google Shape;2722;p44"/>
              <p:cNvGrpSpPr/>
              <p:nvPr/>
            </p:nvGrpSpPr>
            <p:grpSpPr>
              <a:xfrm>
                <a:off x="8100550" y="-1724181"/>
                <a:ext cx="300376" cy="4529867"/>
                <a:chOff x="3792712" y="-322375"/>
                <a:chExt cx="274793" cy="4144055"/>
              </a:xfrm>
            </p:grpSpPr>
            <p:grpSp>
              <p:nvGrpSpPr>
                <p:cNvPr id="2723" name="Google Shape;2723;p44"/>
                <p:cNvGrpSpPr/>
                <p:nvPr/>
              </p:nvGrpSpPr>
              <p:grpSpPr>
                <a:xfrm>
                  <a:off x="3792712" y="-322375"/>
                  <a:ext cx="274793" cy="4144055"/>
                  <a:chOff x="3792712" y="-322375"/>
                  <a:chExt cx="274793" cy="4144055"/>
                </a:xfrm>
              </p:grpSpPr>
              <p:grpSp>
                <p:nvGrpSpPr>
                  <p:cNvPr id="2724" name="Google Shape;2724;p44"/>
                  <p:cNvGrpSpPr/>
                  <p:nvPr/>
                </p:nvGrpSpPr>
                <p:grpSpPr>
                  <a:xfrm>
                    <a:off x="3792712" y="2971595"/>
                    <a:ext cx="274793" cy="850085"/>
                    <a:chOff x="3792712" y="2879468"/>
                    <a:chExt cx="274793" cy="850085"/>
                  </a:xfrm>
                </p:grpSpPr>
                <p:sp>
                  <p:nvSpPr>
                    <p:cNvPr id="2725" name="Google Shape;2725;p4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6" name="Google Shape;2726;p4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7" name="Google Shape;2727;p4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28" name="Google Shape;2728;p44"/>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29" name="Google Shape;2729;p44"/>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4"/>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1" name="Google Shape;2731;p44"/>
            <p:cNvGrpSpPr/>
            <p:nvPr/>
          </p:nvGrpSpPr>
          <p:grpSpPr>
            <a:xfrm>
              <a:off x="7184797" y="-17"/>
              <a:ext cx="985363" cy="3905970"/>
              <a:chOff x="1192601" y="-1724180"/>
              <a:chExt cx="1046700" cy="4149108"/>
            </a:xfrm>
          </p:grpSpPr>
          <p:grpSp>
            <p:nvGrpSpPr>
              <p:cNvPr id="2732" name="Google Shape;2732;p44"/>
              <p:cNvGrpSpPr/>
              <p:nvPr/>
            </p:nvGrpSpPr>
            <p:grpSpPr>
              <a:xfrm>
                <a:off x="1192601" y="1378228"/>
                <a:ext cx="1046700" cy="1046700"/>
                <a:chOff x="764100" y="3623300"/>
                <a:chExt cx="1046700" cy="1046700"/>
              </a:xfrm>
            </p:grpSpPr>
            <p:sp>
              <p:nvSpPr>
                <p:cNvPr id="2733" name="Google Shape;2733;p44"/>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44"/>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35" name="Google Shape;2735;p44"/>
              <p:cNvGrpSpPr/>
              <p:nvPr/>
            </p:nvGrpSpPr>
            <p:grpSpPr>
              <a:xfrm>
                <a:off x="1417979" y="-1724180"/>
                <a:ext cx="580390" cy="3855366"/>
                <a:chOff x="522260" y="372820"/>
                <a:chExt cx="530958" cy="3527002"/>
              </a:xfrm>
            </p:grpSpPr>
            <p:grpSp>
              <p:nvGrpSpPr>
                <p:cNvPr id="2736" name="Google Shape;2736;p44"/>
                <p:cNvGrpSpPr/>
                <p:nvPr/>
              </p:nvGrpSpPr>
              <p:grpSpPr>
                <a:xfrm>
                  <a:off x="522260" y="372820"/>
                  <a:ext cx="530958" cy="3527002"/>
                  <a:chOff x="522260" y="372820"/>
                  <a:chExt cx="530958" cy="3527002"/>
                </a:xfrm>
              </p:grpSpPr>
              <p:grpSp>
                <p:nvGrpSpPr>
                  <p:cNvPr id="2737" name="Google Shape;2737;p44"/>
                  <p:cNvGrpSpPr/>
                  <p:nvPr/>
                </p:nvGrpSpPr>
                <p:grpSpPr>
                  <a:xfrm>
                    <a:off x="522260" y="2971595"/>
                    <a:ext cx="530958" cy="928227"/>
                    <a:chOff x="522260" y="2971595"/>
                    <a:chExt cx="530958" cy="928227"/>
                  </a:xfrm>
                </p:grpSpPr>
                <p:sp>
                  <p:nvSpPr>
                    <p:cNvPr id="2738" name="Google Shape;2738;p4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9" name="Google Shape;2739;p4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0" name="Google Shape;2740;p4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1" name="Google Shape;2741;p4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42" name="Google Shape;2742;p44"/>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43" name="Google Shape;2743;p4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44" name="Google Shape;2744;p44"/>
            <p:cNvGrpSpPr/>
            <p:nvPr/>
          </p:nvGrpSpPr>
          <p:grpSpPr>
            <a:xfrm>
              <a:off x="6196932" y="7"/>
              <a:ext cx="985363" cy="2629685"/>
              <a:chOff x="6010934" y="1"/>
              <a:chExt cx="1046700" cy="2793377"/>
            </a:xfrm>
          </p:grpSpPr>
          <p:grpSp>
            <p:nvGrpSpPr>
              <p:cNvPr id="2745" name="Google Shape;2745;p44"/>
              <p:cNvGrpSpPr/>
              <p:nvPr/>
            </p:nvGrpSpPr>
            <p:grpSpPr>
              <a:xfrm>
                <a:off x="6010934" y="1746678"/>
                <a:ext cx="1046700" cy="1046700"/>
                <a:chOff x="764100" y="3623300"/>
                <a:chExt cx="1046700" cy="1046700"/>
              </a:xfrm>
            </p:grpSpPr>
            <p:sp>
              <p:nvSpPr>
                <p:cNvPr id="2746" name="Google Shape;2746;p44"/>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7" name="Google Shape;2747;p44"/>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48" name="Google Shape;2748;p44"/>
              <p:cNvGrpSpPr/>
              <p:nvPr/>
            </p:nvGrpSpPr>
            <p:grpSpPr>
              <a:xfrm>
                <a:off x="6308748" y="1"/>
                <a:ext cx="441786" cy="2571886"/>
                <a:chOff x="1121941" y="1609666"/>
                <a:chExt cx="404159" cy="2352837"/>
              </a:xfrm>
            </p:grpSpPr>
            <p:grpSp>
              <p:nvGrpSpPr>
                <p:cNvPr id="2749" name="Google Shape;2749;p44"/>
                <p:cNvGrpSpPr/>
                <p:nvPr/>
              </p:nvGrpSpPr>
              <p:grpSpPr>
                <a:xfrm>
                  <a:off x="1121941" y="1609666"/>
                  <a:ext cx="404159" cy="2352837"/>
                  <a:chOff x="1121941" y="1609666"/>
                  <a:chExt cx="404159" cy="2352837"/>
                </a:xfrm>
              </p:grpSpPr>
              <p:grpSp>
                <p:nvGrpSpPr>
                  <p:cNvPr id="2750" name="Google Shape;2750;p44"/>
                  <p:cNvGrpSpPr/>
                  <p:nvPr/>
                </p:nvGrpSpPr>
                <p:grpSpPr>
                  <a:xfrm>
                    <a:off x="1121941" y="2971595"/>
                    <a:ext cx="404159" cy="990908"/>
                    <a:chOff x="1121941" y="2969319"/>
                    <a:chExt cx="404159" cy="990908"/>
                  </a:xfrm>
                </p:grpSpPr>
                <p:sp>
                  <p:nvSpPr>
                    <p:cNvPr id="2751" name="Google Shape;2751;p4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2" name="Google Shape;2752;p4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3" name="Google Shape;2753;p4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4" name="Google Shape;2754;p4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55" name="Google Shape;2755;p44"/>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56" name="Google Shape;2756;p4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0" name="Google Shape;2760;p44"/>
            <p:cNvGrpSpPr/>
            <p:nvPr/>
          </p:nvGrpSpPr>
          <p:grpSpPr>
            <a:xfrm>
              <a:off x="7192740" y="3730346"/>
              <a:ext cx="148551" cy="170121"/>
              <a:chOff x="3462796" y="2555878"/>
              <a:chExt cx="157798" cy="180711"/>
            </a:xfrm>
          </p:grpSpPr>
          <p:sp>
            <p:nvSpPr>
              <p:cNvPr id="2761" name="Google Shape;2761;p4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2" name="Google Shape;2762;p4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3" name="Google Shape;2763;p4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4" name="Google Shape;2764;p4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5" name="Google Shape;2765;p4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6" name="Google Shape;2766;p4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2767" name="Google Shape;2767;p44"/>
          <p:cNvGrpSpPr/>
          <p:nvPr/>
        </p:nvGrpSpPr>
        <p:grpSpPr>
          <a:xfrm>
            <a:off x="278806" y="823848"/>
            <a:ext cx="288376" cy="330267"/>
            <a:chOff x="3462796" y="2555878"/>
            <a:chExt cx="157798" cy="180711"/>
          </a:xfrm>
        </p:grpSpPr>
        <p:sp>
          <p:nvSpPr>
            <p:cNvPr id="2768" name="Google Shape;2768;p4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9" name="Google Shape;2769;p4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0" name="Google Shape;2770;p4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1" name="Google Shape;2771;p4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2" name="Google Shape;2772;p4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3" name="Google Shape;2773;p4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74"/>
        <p:cNvGrpSpPr/>
        <p:nvPr/>
      </p:nvGrpSpPr>
      <p:grpSpPr>
        <a:xfrm>
          <a:off x="0" y="0"/>
          <a:ext cx="0" cy="0"/>
          <a:chOff x="0" y="0"/>
          <a:chExt cx="0" cy="0"/>
        </a:xfrm>
      </p:grpSpPr>
      <p:sp>
        <p:nvSpPr>
          <p:cNvPr id="2775" name="Google Shape;2775;p45"/>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2776" name="Google Shape;2776;p45"/>
          <p:cNvSpPr txBox="1">
            <a:spLocks noGrp="1"/>
          </p:cNvSpPr>
          <p:nvPr>
            <p:ph type="body" idx="1"/>
          </p:nvPr>
        </p:nvSpPr>
        <p:spPr>
          <a:xfrm>
            <a:off x="702900" y="1430150"/>
            <a:ext cx="2644500" cy="3026100"/>
          </a:xfrm>
          <a:prstGeom prst="rect">
            <a:avLst/>
          </a:prstGeom>
          <a:noFill/>
          <a:ln>
            <a:noFill/>
          </a:ln>
        </p:spPr>
        <p:txBody>
          <a:bodyPr spcFirstLastPara="1" wrap="square" lIns="0" tIns="0" rIns="0" bIns="0" anchor="t" anchorCtr="0">
            <a:noAutofit/>
          </a:bodyPr>
          <a:lstStyle>
            <a:lvl1pPr marL="457200" lvl="0" indent="-355600" algn="l" rtl="0">
              <a:lnSpc>
                <a:spcPct val="115000"/>
              </a:lnSpc>
              <a:spcBef>
                <a:spcPts val="0"/>
              </a:spcBef>
              <a:spcAft>
                <a:spcPts val="0"/>
              </a:spcAft>
              <a:buSzPts val="2000"/>
              <a:buChar char="⊹"/>
              <a:defRPr sz="2000"/>
            </a:lvl1pPr>
            <a:lvl2pPr marL="914400" lvl="1" indent="-355600" algn="l" rtl="0">
              <a:lnSpc>
                <a:spcPct val="115000"/>
              </a:lnSpc>
              <a:spcBef>
                <a:spcPts val="800"/>
              </a:spcBef>
              <a:spcAft>
                <a:spcPts val="0"/>
              </a:spcAft>
              <a:buSzPts val="2000"/>
              <a:buChar char="×"/>
              <a:defRPr sz="2000"/>
            </a:lvl2pPr>
            <a:lvl3pPr marL="1371600" lvl="2" indent="-355600" algn="l" rtl="0">
              <a:lnSpc>
                <a:spcPct val="115000"/>
              </a:lnSpc>
              <a:spcBef>
                <a:spcPts val="800"/>
              </a:spcBef>
              <a:spcAft>
                <a:spcPts val="0"/>
              </a:spcAft>
              <a:buSzPts val="2000"/>
              <a:buChar char="⬩"/>
              <a:defRPr sz="2000"/>
            </a:lvl3pPr>
            <a:lvl4pPr marL="1828800" lvl="3" indent="-355600" algn="l" rtl="0">
              <a:lnSpc>
                <a:spcPct val="115000"/>
              </a:lnSpc>
              <a:spcBef>
                <a:spcPts val="800"/>
              </a:spcBef>
              <a:spcAft>
                <a:spcPts val="0"/>
              </a:spcAft>
              <a:buSzPts val="2000"/>
              <a:buChar char="●"/>
              <a:defRPr sz="2000"/>
            </a:lvl4pPr>
            <a:lvl5pPr marL="2286000" lvl="4" indent="-355600" algn="l" rtl="0">
              <a:lnSpc>
                <a:spcPct val="115000"/>
              </a:lnSpc>
              <a:spcBef>
                <a:spcPts val="800"/>
              </a:spcBef>
              <a:spcAft>
                <a:spcPts val="0"/>
              </a:spcAft>
              <a:buSzPts val="2000"/>
              <a:buChar char="○"/>
              <a:defRPr sz="2000"/>
            </a:lvl5pPr>
            <a:lvl6pPr marL="2743200" lvl="5" indent="-355600" algn="l" rtl="0">
              <a:lnSpc>
                <a:spcPct val="115000"/>
              </a:lnSpc>
              <a:spcBef>
                <a:spcPts val="800"/>
              </a:spcBef>
              <a:spcAft>
                <a:spcPts val="0"/>
              </a:spcAft>
              <a:buSzPts val="2000"/>
              <a:buChar char="■"/>
              <a:defRPr sz="2000"/>
            </a:lvl6pPr>
            <a:lvl7pPr marL="3200400" lvl="6" indent="-355600" algn="l" rtl="0">
              <a:lnSpc>
                <a:spcPct val="115000"/>
              </a:lnSpc>
              <a:spcBef>
                <a:spcPts val="800"/>
              </a:spcBef>
              <a:spcAft>
                <a:spcPts val="0"/>
              </a:spcAft>
              <a:buSzPts val="2000"/>
              <a:buChar char="●"/>
              <a:defRPr sz="2000"/>
            </a:lvl7pPr>
            <a:lvl8pPr marL="3657600" lvl="7" indent="-355600" algn="l" rtl="0">
              <a:lnSpc>
                <a:spcPct val="115000"/>
              </a:lnSpc>
              <a:spcBef>
                <a:spcPts val="800"/>
              </a:spcBef>
              <a:spcAft>
                <a:spcPts val="0"/>
              </a:spcAft>
              <a:buSzPts val="2000"/>
              <a:buChar char="○"/>
              <a:defRPr sz="2000"/>
            </a:lvl8pPr>
            <a:lvl9pPr marL="4114800" lvl="8" indent="-355600" algn="l" rtl="0">
              <a:lnSpc>
                <a:spcPct val="115000"/>
              </a:lnSpc>
              <a:spcBef>
                <a:spcPts val="800"/>
              </a:spcBef>
              <a:spcAft>
                <a:spcPts val="800"/>
              </a:spcAft>
              <a:buSzPts val="2000"/>
              <a:buChar char="■"/>
              <a:defRPr sz="2000"/>
            </a:lvl9pPr>
          </a:lstStyle>
          <a:p>
            <a:endParaRPr/>
          </a:p>
        </p:txBody>
      </p:sp>
      <p:sp>
        <p:nvSpPr>
          <p:cNvPr id="2777" name="Google Shape;2777;p45"/>
          <p:cNvSpPr txBox="1">
            <a:spLocks noGrp="1"/>
          </p:cNvSpPr>
          <p:nvPr>
            <p:ph type="body" idx="2"/>
          </p:nvPr>
        </p:nvSpPr>
        <p:spPr>
          <a:xfrm>
            <a:off x="3718448" y="1430150"/>
            <a:ext cx="2644500" cy="3026100"/>
          </a:xfrm>
          <a:prstGeom prst="rect">
            <a:avLst/>
          </a:prstGeom>
          <a:noFill/>
          <a:ln>
            <a:noFill/>
          </a:ln>
        </p:spPr>
        <p:txBody>
          <a:bodyPr spcFirstLastPara="1" wrap="square" lIns="0" tIns="0" rIns="0" bIns="0" anchor="t" anchorCtr="0">
            <a:noAutofit/>
          </a:bodyPr>
          <a:lstStyle>
            <a:lvl1pPr marL="457200" lvl="0" indent="-355600" algn="l" rtl="0">
              <a:lnSpc>
                <a:spcPct val="115000"/>
              </a:lnSpc>
              <a:spcBef>
                <a:spcPts val="0"/>
              </a:spcBef>
              <a:spcAft>
                <a:spcPts val="0"/>
              </a:spcAft>
              <a:buSzPts val="2000"/>
              <a:buChar char="⊹"/>
              <a:defRPr sz="2000"/>
            </a:lvl1pPr>
            <a:lvl2pPr marL="914400" lvl="1" indent="-355600" algn="l" rtl="0">
              <a:lnSpc>
                <a:spcPct val="115000"/>
              </a:lnSpc>
              <a:spcBef>
                <a:spcPts val="800"/>
              </a:spcBef>
              <a:spcAft>
                <a:spcPts val="0"/>
              </a:spcAft>
              <a:buSzPts val="2000"/>
              <a:buChar char="×"/>
              <a:defRPr sz="2000"/>
            </a:lvl2pPr>
            <a:lvl3pPr marL="1371600" lvl="2" indent="-355600" algn="l" rtl="0">
              <a:lnSpc>
                <a:spcPct val="115000"/>
              </a:lnSpc>
              <a:spcBef>
                <a:spcPts val="800"/>
              </a:spcBef>
              <a:spcAft>
                <a:spcPts val="0"/>
              </a:spcAft>
              <a:buSzPts val="2000"/>
              <a:buChar char="⬩"/>
              <a:defRPr sz="2000"/>
            </a:lvl3pPr>
            <a:lvl4pPr marL="1828800" lvl="3" indent="-355600" algn="l" rtl="0">
              <a:lnSpc>
                <a:spcPct val="115000"/>
              </a:lnSpc>
              <a:spcBef>
                <a:spcPts val="800"/>
              </a:spcBef>
              <a:spcAft>
                <a:spcPts val="0"/>
              </a:spcAft>
              <a:buSzPts val="2000"/>
              <a:buChar char="●"/>
              <a:defRPr sz="2000"/>
            </a:lvl4pPr>
            <a:lvl5pPr marL="2286000" lvl="4" indent="-355600" algn="l" rtl="0">
              <a:lnSpc>
                <a:spcPct val="115000"/>
              </a:lnSpc>
              <a:spcBef>
                <a:spcPts val="800"/>
              </a:spcBef>
              <a:spcAft>
                <a:spcPts val="0"/>
              </a:spcAft>
              <a:buSzPts val="2000"/>
              <a:buChar char="○"/>
              <a:defRPr sz="2000"/>
            </a:lvl5pPr>
            <a:lvl6pPr marL="2743200" lvl="5" indent="-355600" algn="l" rtl="0">
              <a:lnSpc>
                <a:spcPct val="115000"/>
              </a:lnSpc>
              <a:spcBef>
                <a:spcPts val="800"/>
              </a:spcBef>
              <a:spcAft>
                <a:spcPts val="0"/>
              </a:spcAft>
              <a:buSzPts val="2000"/>
              <a:buChar char="■"/>
              <a:defRPr sz="2000"/>
            </a:lvl6pPr>
            <a:lvl7pPr marL="3200400" lvl="6" indent="-355600" algn="l" rtl="0">
              <a:lnSpc>
                <a:spcPct val="115000"/>
              </a:lnSpc>
              <a:spcBef>
                <a:spcPts val="800"/>
              </a:spcBef>
              <a:spcAft>
                <a:spcPts val="0"/>
              </a:spcAft>
              <a:buSzPts val="2000"/>
              <a:buChar char="●"/>
              <a:defRPr sz="2000"/>
            </a:lvl7pPr>
            <a:lvl8pPr marL="3657600" lvl="7" indent="-355600" algn="l" rtl="0">
              <a:lnSpc>
                <a:spcPct val="115000"/>
              </a:lnSpc>
              <a:spcBef>
                <a:spcPts val="800"/>
              </a:spcBef>
              <a:spcAft>
                <a:spcPts val="0"/>
              </a:spcAft>
              <a:buSzPts val="2000"/>
              <a:buChar char="○"/>
              <a:defRPr sz="2000"/>
            </a:lvl8pPr>
            <a:lvl9pPr marL="4114800" lvl="8" indent="-355600" algn="l" rtl="0">
              <a:lnSpc>
                <a:spcPct val="115000"/>
              </a:lnSpc>
              <a:spcBef>
                <a:spcPts val="800"/>
              </a:spcBef>
              <a:spcAft>
                <a:spcPts val="800"/>
              </a:spcAft>
              <a:buSzPts val="2000"/>
              <a:buChar char="■"/>
              <a:defRPr sz="2000"/>
            </a:lvl9pPr>
          </a:lstStyle>
          <a:p>
            <a:endParaRPr/>
          </a:p>
        </p:txBody>
      </p:sp>
      <p:sp>
        <p:nvSpPr>
          <p:cNvPr id="2778" name="Google Shape;2778;p45"/>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2779" name="Google Shape;2779;p45"/>
          <p:cNvGrpSpPr/>
          <p:nvPr/>
        </p:nvGrpSpPr>
        <p:grpSpPr>
          <a:xfrm>
            <a:off x="278806" y="823848"/>
            <a:ext cx="288376" cy="330267"/>
            <a:chOff x="3462796" y="2555878"/>
            <a:chExt cx="157798" cy="180711"/>
          </a:xfrm>
        </p:grpSpPr>
        <p:sp>
          <p:nvSpPr>
            <p:cNvPr id="2780" name="Google Shape;2780;p4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1" name="Google Shape;2781;p4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2" name="Google Shape;2782;p4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3" name="Google Shape;2783;p4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4" name="Google Shape;2784;p4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5" name="Google Shape;2785;p4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786" name="Google Shape;2786;p45"/>
          <p:cNvGrpSpPr/>
          <p:nvPr/>
        </p:nvGrpSpPr>
        <p:grpSpPr>
          <a:xfrm>
            <a:off x="6196932" y="-29"/>
            <a:ext cx="2985502" cy="4610467"/>
            <a:chOff x="6196932" y="-29"/>
            <a:chExt cx="2985502" cy="4610467"/>
          </a:xfrm>
        </p:grpSpPr>
        <p:grpSp>
          <p:nvGrpSpPr>
            <p:cNvPr id="2787" name="Google Shape;2787;p45"/>
            <p:cNvGrpSpPr/>
            <p:nvPr/>
          </p:nvGrpSpPr>
          <p:grpSpPr>
            <a:xfrm>
              <a:off x="7737774" y="-17"/>
              <a:ext cx="448629" cy="4610455"/>
              <a:chOff x="6798998" y="-1296139"/>
              <a:chExt cx="476555" cy="4897445"/>
            </a:xfrm>
          </p:grpSpPr>
          <p:sp>
            <p:nvSpPr>
              <p:cNvPr id="2788" name="Google Shape;2788;p4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9" name="Google Shape;2789;p4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0" name="Google Shape;2790;p45"/>
            <p:cNvGrpSpPr/>
            <p:nvPr/>
          </p:nvGrpSpPr>
          <p:grpSpPr>
            <a:xfrm>
              <a:off x="8636880" y="46"/>
              <a:ext cx="382387" cy="1450044"/>
              <a:chOff x="5578966" y="2422197"/>
              <a:chExt cx="406190" cy="1540306"/>
            </a:xfrm>
          </p:grpSpPr>
          <p:sp>
            <p:nvSpPr>
              <p:cNvPr id="2791" name="Google Shape;2791;p4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2" name="Google Shape;2792;p4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3" name="Google Shape;2793;p45"/>
            <p:cNvGrpSpPr/>
            <p:nvPr/>
          </p:nvGrpSpPr>
          <p:grpSpPr>
            <a:xfrm>
              <a:off x="8035390" y="23"/>
              <a:ext cx="439174" cy="2683137"/>
              <a:chOff x="6176324" y="940075"/>
              <a:chExt cx="466512" cy="2850156"/>
            </a:xfrm>
          </p:grpSpPr>
          <p:sp>
            <p:nvSpPr>
              <p:cNvPr id="2794" name="Google Shape;2794;p4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5" name="Google Shape;2795;p4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6" name="Google Shape;2796;p45"/>
            <p:cNvGrpSpPr/>
            <p:nvPr/>
          </p:nvGrpSpPr>
          <p:grpSpPr>
            <a:xfrm>
              <a:off x="6363037" y="42"/>
              <a:ext cx="160482" cy="1242299"/>
              <a:chOff x="7576714" y="2009363"/>
              <a:chExt cx="170472" cy="1319629"/>
            </a:xfrm>
          </p:grpSpPr>
          <p:sp>
            <p:nvSpPr>
              <p:cNvPr id="2797" name="Google Shape;2797;p4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8" name="Google Shape;2798;p4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9" name="Google Shape;2799;p45"/>
            <p:cNvGrpSpPr/>
            <p:nvPr/>
          </p:nvGrpSpPr>
          <p:grpSpPr>
            <a:xfrm>
              <a:off x="6999982" y="11"/>
              <a:ext cx="271476" cy="3307838"/>
              <a:chOff x="7883572" y="308161"/>
              <a:chExt cx="288375" cy="3513743"/>
            </a:xfrm>
          </p:grpSpPr>
          <p:sp>
            <p:nvSpPr>
              <p:cNvPr id="2800" name="Google Shape;2800;p4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1" name="Google Shape;2801;p4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02" name="Google Shape;2802;p45"/>
            <p:cNvGrpSpPr/>
            <p:nvPr/>
          </p:nvGrpSpPr>
          <p:grpSpPr>
            <a:xfrm>
              <a:off x="6827961" y="636463"/>
              <a:ext cx="230791" cy="243118"/>
              <a:chOff x="3770248" y="2527300"/>
              <a:chExt cx="180404" cy="190055"/>
            </a:xfrm>
          </p:grpSpPr>
          <p:sp>
            <p:nvSpPr>
              <p:cNvPr id="2803" name="Google Shape;2803;p4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4" name="Google Shape;2804;p4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5" name="Google Shape;2805;p4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6" name="Google Shape;2806;p4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807" name="Google Shape;2807;p45"/>
            <p:cNvGrpSpPr/>
            <p:nvPr/>
          </p:nvGrpSpPr>
          <p:grpSpPr>
            <a:xfrm>
              <a:off x="8763364" y="2641907"/>
              <a:ext cx="230809" cy="243156"/>
              <a:chOff x="3770248" y="2527300"/>
              <a:chExt cx="180404" cy="190055"/>
            </a:xfrm>
          </p:grpSpPr>
          <p:sp>
            <p:nvSpPr>
              <p:cNvPr id="2808" name="Google Shape;2808;p4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9" name="Google Shape;2809;p4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0" name="Google Shape;2810;p4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1" name="Google Shape;2811;p4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812" name="Google Shape;2812;p45"/>
            <p:cNvGrpSpPr/>
            <p:nvPr/>
          </p:nvGrpSpPr>
          <p:grpSpPr>
            <a:xfrm rot="5400000">
              <a:off x="8655434" y="4253521"/>
              <a:ext cx="201871" cy="231166"/>
              <a:chOff x="3462796" y="2555878"/>
              <a:chExt cx="157798" cy="180711"/>
            </a:xfrm>
          </p:grpSpPr>
          <p:sp>
            <p:nvSpPr>
              <p:cNvPr id="2813" name="Google Shape;2813;p4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4" name="Google Shape;2814;p4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5" name="Google Shape;2815;p4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6" name="Google Shape;2816;p4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7" name="Google Shape;2817;p4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8" name="Google Shape;2818;p4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819" name="Google Shape;2819;p45"/>
            <p:cNvGrpSpPr/>
            <p:nvPr/>
          </p:nvGrpSpPr>
          <p:grpSpPr>
            <a:xfrm rot="-2700000">
              <a:off x="7375301" y="1863438"/>
              <a:ext cx="169840" cy="178926"/>
              <a:chOff x="3770248" y="2527300"/>
              <a:chExt cx="180404" cy="190055"/>
            </a:xfrm>
          </p:grpSpPr>
          <p:sp>
            <p:nvSpPr>
              <p:cNvPr id="2820" name="Google Shape;2820;p4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1" name="Google Shape;2821;p4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2" name="Google Shape;2822;p4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3" name="Google Shape;2823;p4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824" name="Google Shape;2824;p45"/>
            <p:cNvGrpSpPr/>
            <p:nvPr/>
          </p:nvGrpSpPr>
          <p:grpSpPr>
            <a:xfrm>
              <a:off x="6800135" y="22"/>
              <a:ext cx="985363" cy="1665685"/>
              <a:chOff x="2484475" y="1329454"/>
              <a:chExt cx="1046700" cy="1769371"/>
            </a:xfrm>
          </p:grpSpPr>
          <p:sp>
            <p:nvSpPr>
              <p:cNvPr id="2825" name="Google Shape;2825;p45"/>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6" name="Google Shape;2826;p45"/>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27" name="Google Shape;2827;p45"/>
              <p:cNvGrpSpPr/>
              <p:nvPr/>
            </p:nvGrpSpPr>
            <p:grpSpPr>
              <a:xfrm>
                <a:off x="2769704" y="1329454"/>
                <a:ext cx="510180" cy="1483501"/>
                <a:chOff x="1818382" y="2433081"/>
                <a:chExt cx="466728" cy="1357150"/>
              </a:xfrm>
            </p:grpSpPr>
            <p:grpSp>
              <p:nvGrpSpPr>
                <p:cNvPr id="2828" name="Google Shape;2828;p45"/>
                <p:cNvGrpSpPr/>
                <p:nvPr/>
              </p:nvGrpSpPr>
              <p:grpSpPr>
                <a:xfrm>
                  <a:off x="1818382" y="2971595"/>
                  <a:ext cx="466728" cy="818636"/>
                  <a:chOff x="1818382" y="2942618"/>
                  <a:chExt cx="466728" cy="818636"/>
                </a:xfrm>
              </p:grpSpPr>
              <p:sp>
                <p:nvSpPr>
                  <p:cNvPr id="2829" name="Google Shape;2829;p4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0" name="Google Shape;2830;p4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1" name="Google Shape;2831;p4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32" name="Google Shape;2832;p4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33" name="Google Shape;2833;p4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4" name="Google Shape;2834;p45"/>
            <p:cNvGrpSpPr/>
            <p:nvPr/>
          </p:nvGrpSpPr>
          <p:grpSpPr>
            <a:xfrm>
              <a:off x="8330194" y="-10"/>
              <a:ext cx="852241" cy="2641272"/>
              <a:chOff x="3961868" y="-891976"/>
              <a:chExt cx="905291" cy="2805685"/>
            </a:xfrm>
          </p:grpSpPr>
          <p:grpSp>
            <p:nvGrpSpPr>
              <p:cNvPr id="2835" name="Google Shape;2835;p45"/>
              <p:cNvGrpSpPr/>
              <p:nvPr/>
            </p:nvGrpSpPr>
            <p:grpSpPr>
              <a:xfrm>
                <a:off x="3961868" y="1008418"/>
                <a:ext cx="905291" cy="905291"/>
                <a:chOff x="764100" y="3623300"/>
                <a:chExt cx="1046700" cy="1046700"/>
              </a:xfrm>
            </p:grpSpPr>
            <p:sp>
              <p:nvSpPr>
                <p:cNvPr id="2836" name="Google Shape;2836;p45"/>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7" name="Google Shape;2837;p45"/>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8" name="Google Shape;2838;p45"/>
              <p:cNvGrpSpPr/>
              <p:nvPr/>
            </p:nvGrpSpPr>
            <p:grpSpPr>
              <a:xfrm>
                <a:off x="4155317" y="-891976"/>
                <a:ext cx="522826" cy="2613070"/>
                <a:chOff x="2447534" y="1219291"/>
                <a:chExt cx="478297" cy="2390513"/>
              </a:xfrm>
            </p:grpSpPr>
            <p:grpSp>
              <p:nvGrpSpPr>
                <p:cNvPr id="2839" name="Google Shape;2839;p45"/>
                <p:cNvGrpSpPr/>
                <p:nvPr/>
              </p:nvGrpSpPr>
              <p:grpSpPr>
                <a:xfrm>
                  <a:off x="2447534" y="1219291"/>
                  <a:ext cx="478297" cy="2390513"/>
                  <a:chOff x="2447534" y="1219291"/>
                  <a:chExt cx="478297" cy="2390513"/>
                </a:xfrm>
              </p:grpSpPr>
              <p:grpSp>
                <p:nvGrpSpPr>
                  <p:cNvPr id="2840" name="Google Shape;2840;p45"/>
                  <p:cNvGrpSpPr/>
                  <p:nvPr/>
                </p:nvGrpSpPr>
                <p:grpSpPr>
                  <a:xfrm>
                    <a:off x="2447534" y="2971595"/>
                    <a:ext cx="478297" cy="638209"/>
                    <a:chOff x="2447534" y="3081786"/>
                    <a:chExt cx="478297" cy="638209"/>
                  </a:xfrm>
                </p:grpSpPr>
                <p:sp>
                  <p:nvSpPr>
                    <p:cNvPr id="2841" name="Google Shape;2841;p4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2" name="Google Shape;2842;p4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3" name="Google Shape;2843;p4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44" name="Google Shape;2844;p4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45" name="Google Shape;2845;p4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7" name="Google Shape;2847;p45"/>
            <p:cNvGrpSpPr/>
            <p:nvPr/>
          </p:nvGrpSpPr>
          <p:grpSpPr>
            <a:xfrm>
              <a:off x="7811776" y="-2"/>
              <a:ext cx="492189" cy="1837864"/>
              <a:chOff x="5194218" y="-536312"/>
              <a:chExt cx="522827" cy="1952266"/>
            </a:xfrm>
          </p:grpSpPr>
          <p:grpSp>
            <p:nvGrpSpPr>
              <p:cNvPr id="2848" name="Google Shape;2848;p45"/>
              <p:cNvGrpSpPr/>
              <p:nvPr/>
            </p:nvGrpSpPr>
            <p:grpSpPr>
              <a:xfrm>
                <a:off x="5194218" y="893128"/>
                <a:ext cx="522827" cy="522827"/>
                <a:chOff x="764100" y="3623300"/>
                <a:chExt cx="1046700" cy="1046700"/>
              </a:xfrm>
            </p:grpSpPr>
            <p:sp>
              <p:nvSpPr>
                <p:cNvPr id="2849" name="Google Shape;2849;p45"/>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0" name="Google Shape;2850;p45"/>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51" name="Google Shape;2851;p45"/>
              <p:cNvGrpSpPr/>
              <p:nvPr/>
            </p:nvGrpSpPr>
            <p:grpSpPr>
              <a:xfrm>
                <a:off x="5371918" y="-536312"/>
                <a:ext cx="182209" cy="1814066"/>
                <a:chOff x="3305183" y="1663032"/>
                <a:chExt cx="166690" cy="1659561"/>
              </a:xfrm>
            </p:grpSpPr>
            <p:grpSp>
              <p:nvGrpSpPr>
                <p:cNvPr id="2852" name="Google Shape;2852;p45"/>
                <p:cNvGrpSpPr/>
                <p:nvPr/>
              </p:nvGrpSpPr>
              <p:grpSpPr>
                <a:xfrm>
                  <a:off x="3305183" y="1663032"/>
                  <a:ext cx="166690" cy="1659561"/>
                  <a:chOff x="3305183" y="1663032"/>
                  <a:chExt cx="166690" cy="1659561"/>
                </a:xfrm>
              </p:grpSpPr>
              <p:grpSp>
                <p:nvGrpSpPr>
                  <p:cNvPr id="2853" name="Google Shape;2853;p45"/>
                  <p:cNvGrpSpPr/>
                  <p:nvPr/>
                </p:nvGrpSpPr>
                <p:grpSpPr>
                  <a:xfrm>
                    <a:off x="3305183" y="2971595"/>
                    <a:ext cx="166690" cy="350998"/>
                    <a:chOff x="3305183" y="3146560"/>
                    <a:chExt cx="166690" cy="350998"/>
                  </a:xfrm>
                </p:grpSpPr>
                <p:sp>
                  <p:nvSpPr>
                    <p:cNvPr id="2854" name="Google Shape;2854;p4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5" name="Google Shape;2855;p4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6" name="Google Shape;2856;p4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57" name="Google Shape;2857;p4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58" name="Google Shape;2858;p4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9" name="Google Shape;2859;p45"/>
            <p:cNvGrpSpPr/>
            <p:nvPr/>
          </p:nvGrpSpPr>
          <p:grpSpPr>
            <a:xfrm>
              <a:off x="8018879" y="-29"/>
              <a:ext cx="810166" cy="4470272"/>
              <a:chOff x="7824797" y="-1724181"/>
              <a:chExt cx="860597" cy="4748536"/>
            </a:xfrm>
          </p:grpSpPr>
          <p:grpSp>
            <p:nvGrpSpPr>
              <p:cNvPr id="2860" name="Google Shape;2860;p45"/>
              <p:cNvGrpSpPr/>
              <p:nvPr/>
            </p:nvGrpSpPr>
            <p:grpSpPr>
              <a:xfrm>
                <a:off x="7824797" y="1891930"/>
                <a:ext cx="860597" cy="1132425"/>
                <a:chOff x="764100" y="3623300"/>
                <a:chExt cx="1046700" cy="1046700"/>
              </a:xfrm>
            </p:grpSpPr>
            <p:sp>
              <p:nvSpPr>
                <p:cNvPr id="2861" name="Google Shape;2861;p45"/>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2" name="Google Shape;2862;p45"/>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63" name="Google Shape;2863;p45"/>
              <p:cNvGrpSpPr/>
              <p:nvPr/>
            </p:nvGrpSpPr>
            <p:grpSpPr>
              <a:xfrm>
                <a:off x="8100550" y="-1724181"/>
                <a:ext cx="300376" cy="4529867"/>
                <a:chOff x="3792712" y="-322375"/>
                <a:chExt cx="274793" cy="4144055"/>
              </a:xfrm>
            </p:grpSpPr>
            <p:grpSp>
              <p:nvGrpSpPr>
                <p:cNvPr id="2864" name="Google Shape;2864;p45"/>
                <p:cNvGrpSpPr/>
                <p:nvPr/>
              </p:nvGrpSpPr>
              <p:grpSpPr>
                <a:xfrm>
                  <a:off x="3792712" y="-322375"/>
                  <a:ext cx="274793" cy="4144055"/>
                  <a:chOff x="3792712" y="-322375"/>
                  <a:chExt cx="274793" cy="4144055"/>
                </a:xfrm>
              </p:grpSpPr>
              <p:grpSp>
                <p:nvGrpSpPr>
                  <p:cNvPr id="2865" name="Google Shape;2865;p45"/>
                  <p:cNvGrpSpPr/>
                  <p:nvPr/>
                </p:nvGrpSpPr>
                <p:grpSpPr>
                  <a:xfrm>
                    <a:off x="3792712" y="2971595"/>
                    <a:ext cx="274793" cy="850085"/>
                    <a:chOff x="3792712" y="2879468"/>
                    <a:chExt cx="274793" cy="850085"/>
                  </a:xfrm>
                </p:grpSpPr>
                <p:sp>
                  <p:nvSpPr>
                    <p:cNvPr id="2866" name="Google Shape;2866;p4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7" name="Google Shape;2867;p4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8" name="Google Shape;2868;p4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69" name="Google Shape;2869;p4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70" name="Google Shape;2870;p4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2" name="Google Shape;2872;p45"/>
            <p:cNvGrpSpPr/>
            <p:nvPr/>
          </p:nvGrpSpPr>
          <p:grpSpPr>
            <a:xfrm>
              <a:off x="7184797" y="-17"/>
              <a:ext cx="985363" cy="3905970"/>
              <a:chOff x="1192601" y="-1724180"/>
              <a:chExt cx="1046700" cy="4149108"/>
            </a:xfrm>
          </p:grpSpPr>
          <p:grpSp>
            <p:nvGrpSpPr>
              <p:cNvPr id="2873" name="Google Shape;2873;p45"/>
              <p:cNvGrpSpPr/>
              <p:nvPr/>
            </p:nvGrpSpPr>
            <p:grpSpPr>
              <a:xfrm>
                <a:off x="1192601" y="1378228"/>
                <a:ext cx="1046700" cy="1046700"/>
                <a:chOff x="764100" y="3623300"/>
                <a:chExt cx="1046700" cy="1046700"/>
              </a:xfrm>
            </p:grpSpPr>
            <p:sp>
              <p:nvSpPr>
                <p:cNvPr id="2874" name="Google Shape;2874;p45"/>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5" name="Google Shape;2875;p45"/>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76" name="Google Shape;2876;p45"/>
              <p:cNvGrpSpPr/>
              <p:nvPr/>
            </p:nvGrpSpPr>
            <p:grpSpPr>
              <a:xfrm>
                <a:off x="1417979" y="-1724180"/>
                <a:ext cx="580390" cy="3855366"/>
                <a:chOff x="522260" y="372820"/>
                <a:chExt cx="530958" cy="3527002"/>
              </a:xfrm>
            </p:grpSpPr>
            <p:grpSp>
              <p:nvGrpSpPr>
                <p:cNvPr id="2877" name="Google Shape;2877;p45"/>
                <p:cNvGrpSpPr/>
                <p:nvPr/>
              </p:nvGrpSpPr>
              <p:grpSpPr>
                <a:xfrm>
                  <a:off x="522260" y="372820"/>
                  <a:ext cx="530958" cy="3527002"/>
                  <a:chOff x="522260" y="372820"/>
                  <a:chExt cx="530958" cy="3527002"/>
                </a:xfrm>
              </p:grpSpPr>
              <p:grpSp>
                <p:nvGrpSpPr>
                  <p:cNvPr id="2878" name="Google Shape;2878;p45"/>
                  <p:cNvGrpSpPr/>
                  <p:nvPr/>
                </p:nvGrpSpPr>
                <p:grpSpPr>
                  <a:xfrm>
                    <a:off x="522260" y="2971595"/>
                    <a:ext cx="530958" cy="928227"/>
                    <a:chOff x="522260" y="2971595"/>
                    <a:chExt cx="530958" cy="928227"/>
                  </a:xfrm>
                </p:grpSpPr>
                <p:sp>
                  <p:nvSpPr>
                    <p:cNvPr id="2879" name="Google Shape;2879;p4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0" name="Google Shape;2880;p4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1" name="Google Shape;2881;p4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2" name="Google Shape;2882;p4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83" name="Google Shape;2883;p4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84" name="Google Shape;2884;p4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85" name="Google Shape;2885;p45"/>
            <p:cNvGrpSpPr/>
            <p:nvPr/>
          </p:nvGrpSpPr>
          <p:grpSpPr>
            <a:xfrm>
              <a:off x="6196932" y="7"/>
              <a:ext cx="985363" cy="2629685"/>
              <a:chOff x="6010934" y="1"/>
              <a:chExt cx="1046700" cy="2793377"/>
            </a:xfrm>
          </p:grpSpPr>
          <p:grpSp>
            <p:nvGrpSpPr>
              <p:cNvPr id="2886" name="Google Shape;2886;p45"/>
              <p:cNvGrpSpPr/>
              <p:nvPr/>
            </p:nvGrpSpPr>
            <p:grpSpPr>
              <a:xfrm>
                <a:off x="6010934" y="1746678"/>
                <a:ext cx="1046700" cy="1046700"/>
                <a:chOff x="764100" y="3623300"/>
                <a:chExt cx="1046700" cy="1046700"/>
              </a:xfrm>
            </p:grpSpPr>
            <p:sp>
              <p:nvSpPr>
                <p:cNvPr id="2887" name="Google Shape;2887;p45"/>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8" name="Google Shape;2888;p45"/>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89" name="Google Shape;2889;p45"/>
              <p:cNvGrpSpPr/>
              <p:nvPr/>
            </p:nvGrpSpPr>
            <p:grpSpPr>
              <a:xfrm>
                <a:off x="6308748" y="1"/>
                <a:ext cx="441786" cy="2571886"/>
                <a:chOff x="1121941" y="1609666"/>
                <a:chExt cx="404159" cy="2352837"/>
              </a:xfrm>
            </p:grpSpPr>
            <p:grpSp>
              <p:nvGrpSpPr>
                <p:cNvPr id="2890" name="Google Shape;2890;p45"/>
                <p:cNvGrpSpPr/>
                <p:nvPr/>
              </p:nvGrpSpPr>
              <p:grpSpPr>
                <a:xfrm>
                  <a:off x="1121941" y="1609666"/>
                  <a:ext cx="404159" cy="2352837"/>
                  <a:chOff x="1121941" y="1609666"/>
                  <a:chExt cx="404159" cy="2352837"/>
                </a:xfrm>
              </p:grpSpPr>
              <p:grpSp>
                <p:nvGrpSpPr>
                  <p:cNvPr id="2891" name="Google Shape;2891;p45"/>
                  <p:cNvGrpSpPr/>
                  <p:nvPr/>
                </p:nvGrpSpPr>
                <p:grpSpPr>
                  <a:xfrm>
                    <a:off x="1121941" y="2971595"/>
                    <a:ext cx="404159" cy="990908"/>
                    <a:chOff x="1121941" y="2969319"/>
                    <a:chExt cx="404159" cy="990908"/>
                  </a:xfrm>
                </p:grpSpPr>
                <p:sp>
                  <p:nvSpPr>
                    <p:cNvPr id="2892" name="Google Shape;2892;p4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3" name="Google Shape;2893;p4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4" name="Google Shape;2894;p4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5" name="Google Shape;2895;p4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96" name="Google Shape;2896;p4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97" name="Google Shape;2897;p4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01" name="Google Shape;2901;p45"/>
            <p:cNvGrpSpPr/>
            <p:nvPr/>
          </p:nvGrpSpPr>
          <p:grpSpPr>
            <a:xfrm>
              <a:off x="7192740" y="3730346"/>
              <a:ext cx="148551" cy="170121"/>
              <a:chOff x="3462796" y="2555878"/>
              <a:chExt cx="157798" cy="180711"/>
            </a:xfrm>
          </p:grpSpPr>
          <p:sp>
            <p:nvSpPr>
              <p:cNvPr id="2902" name="Google Shape;2902;p4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3" name="Google Shape;2903;p4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4" name="Google Shape;2904;p4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5" name="Google Shape;2905;p4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6" name="Google Shape;2906;p4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7" name="Google Shape;2907;p4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908"/>
        <p:cNvGrpSpPr/>
        <p:nvPr/>
      </p:nvGrpSpPr>
      <p:grpSpPr>
        <a:xfrm>
          <a:off x="0" y="0"/>
          <a:ext cx="0" cy="0"/>
          <a:chOff x="0" y="0"/>
          <a:chExt cx="0" cy="0"/>
        </a:xfrm>
      </p:grpSpPr>
      <p:sp>
        <p:nvSpPr>
          <p:cNvPr id="2909" name="Google Shape;2909;p46"/>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2910" name="Google Shape;2910;p46"/>
          <p:cNvSpPr txBox="1">
            <a:spLocks noGrp="1"/>
          </p:cNvSpPr>
          <p:nvPr>
            <p:ph type="body" idx="1"/>
          </p:nvPr>
        </p:nvSpPr>
        <p:spPr>
          <a:xfrm>
            <a:off x="702900" y="1430150"/>
            <a:ext cx="1964400" cy="3256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SzPts val="1800"/>
              <a:buChar char="⊹"/>
              <a:defRPr sz="1800"/>
            </a:lvl1pPr>
            <a:lvl2pPr marL="914400" lvl="1" indent="-342900" algn="l" rtl="0">
              <a:lnSpc>
                <a:spcPct val="115000"/>
              </a:lnSpc>
              <a:spcBef>
                <a:spcPts val="800"/>
              </a:spcBef>
              <a:spcAft>
                <a:spcPts val="0"/>
              </a:spcAft>
              <a:buSzPts val="1800"/>
              <a:buChar char="×"/>
              <a:defRPr sz="1800"/>
            </a:lvl2pPr>
            <a:lvl3pPr marL="1371600" lvl="2" indent="-342900" algn="l" rtl="0">
              <a:lnSpc>
                <a:spcPct val="115000"/>
              </a:lnSpc>
              <a:spcBef>
                <a:spcPts val="800"/>
              </a:spcBef>
              <a:spcAft>
                <a:spcPts val="0"/>
              </a:spcAft>
              <a:buSzPts val="1800"/>
              <a:buChar char="⬩"/>
              <a:defRPr sz="1800"/>
            </a:lvl3pPr>
            <a:lvl4pPr marL="1828800" lvl="3" indent="-342900" algn="l" rtl="0">
              <a:lnSpc>
                <a:spcPct val="115000"/>
              </a:lnSpc>
              <a:spcBef>
                <a:spcPts val="800"/>
              </a:spcBef>
              <a:spcAft>
                <a:spcPts val="0"/>
              </a:spcAft>
              <a:buSzPts val="1800"/>
              <a:buChar char="●"/>
              <a:defRPr sz="1800"/>
            </a:lvl4pPr>
            <a:lvl5pPr marL="2286000" lvl="4" indent="-342900" algn="l" rtl="0">
              <a:lnSpc>
                <a:spcPct val="115000"/>
              </a:lnSpc>
              <a:spcBef>
                <a:spcPts val="800"/>
              </a:spcBef>
              <a:spcAft>
                <a:spcPts val="0"/>
              </a:spcAft>
              <a:buSzPts val="1800"/>
              <a:buChar char="○"/>
              <a:defRPr sz="1800"/>
            </a:lvl5pPr>
            <a:lvl6pPr marL="2743200" lvl="5" indent="-342900" algn="l" rtl="0">
              <a:lnSpc>
                <a:spcPct val="115000"/>
              </a:lnSpc>
              <a:spcBef>
                <a:spcPts val="800"/>
              </a:spcBef>
              <a:spcAft>
                <a:spcPts val="0"/>
              </a:spcAft>
              <a:buSzPts val="1800"/>
              <a:buChar char="■"/>
              <a:defRPr sz="1800"/>
            </a:lvl6pPr>
            <a:lvl7pPr marL="3200400" lvl="6" indent="-342900" algn="l" rtl="0">
              <a:lnSpc>
                <a:spcPct val="115000"/>
              </a:lnSpc>
              <a:spcBef>
                <a:spcPts val="800"/>
              </a:spcBef>
              <a:spcAft>
                <a:spcPts val="0"/>
              </a:spcAft>
              <a:buSzPts val="1800"/>
              <a:buChar char="●"/>
              <a:defRPr sz="1800"/>
            </a:lvl7pPr>
            <a:lvl8pPr marL="3657600" lvl="7" indent="-342900" algn="l" rtl="0">
              <a:lnSpc>
                <a:spcPct val="115000"/>
              </a:lnSpc>
              <a:spcBef>
                <a:spcPts val="800"/>
              </a:spcBef>
              <a:spcAft>
                <a:spcPts val="0"/>
              </a:spcAft>
              <a:buSzPts val="1800"/>
              <a:buChar char="○"/>
              <a:defRPr sz="1800"/>
            </a:lvl8pPr>
            <a:lvl9pPr marL="4114800" lvl="8" indent="-342900" algn="l" rtl="0">
              <a:lnSpc>
                <a:spcPct val="115000"/>
              </a:lnSpc>
              <a:spcBef>
                <a:spcPts val="800"/>
              </a:spcBef>
              <a:spcAft>
                <a:spcPts val="800"/>
              </a:spcAft>
              <a:buSzPts val="1800"/>
              <a:buChar char="■"/>
              <a:defRPr sz="1800"/>
            </a:lvl9pPr>
          </a:lstStyle>
          <a:p>
            <a:endParaRPr/>
          </a:p>
        </p:txBody>
      </p:sp>
      <p:sp>
        <p:nvSpPr>
          <p:cNvPr id="2911" name="Google Shape;2911;p46"/>
          <p:cNvSpPr txBox="1">
            <a:spLocks noGrp="1"/>
          </p:cNvSpPr>
          <p:nvPr>
            <p:ph type="body" idx="2"/>
          </p:nvPr>
        </p:nvSpPr>
        <p:spPr>
          <a:xfrm>
            <a:off x="2873451" y="1430150"/>
            <a:ext cx="1964400" cy="3256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SzPts val="1800"/>
              <a:buChar char="⊹"/>
              <a:defRPr sz="1800"/>
            </a:lvl1pPr>
            <a:lvl2pPr marL="914400" lvl="1" indent="-342900" algn="l" rtl="0">
              <a:lnSpc>
                <a:spcPct val="115000"/>
              </a:lnSpc>
              <a:spcBef>
                <a:spcPts val="800"/>
              </a:spcBef>
              <a:spcAft>
                <a:spcPts val="0"/>
              </a:spcAft>
              <a:buSzPts val="1800"/>
              <a:buChar char="×"/>
              <a:defRPr sz="1800"/>
            </a:lvl2pPr>
            <a:lvl3pPr marL="1371600" lvl="2" indent="-342900" algn="l" rtl="0">
              <a:lnSpc>
                <a:spcPct val="115000"/>
              </a:lnSpc>
              <a:spcBef>
                <a:spcPts val="800"/>
              </a:spcBef>
              <a:spcAft>
                <a:spcPts val="0"/>
              </a:spcAft>
              <a:buSzPts val="1800"/>
              <a:buChar char="⬩"/>
              <a:defRPr sz="1800"/>
            </a:lvl3pPr>
            <a:lvl4pPr marL="1828800" lvl="3" indent="-342900" algn="l" rtl="0">
              <a:lnSpc>
                <a:spcPct val="115000"/>
              </a:lnSpc>
              <a:spcBef>
                <a:spcPts val="800"/>
              </a:spcBef>
              <a:spcAft>
                <a:spcPts val="0"/>
              </a:spcAft>
              <a:buSzPts val="1800"/>
              <a:buChar char="●"/>
              <a:defRPr sz="1800"/>
            </a:lvl4pPr>
            <a:lvl5pPr marL="2286000" lvl="4" indent="-342900" algn="l" rtl="0">
              <a:lnSpc>
                <a:spcPct val="115000"/>
              </a:lnSpc>
              <a:spcBef>
                <a:spcPts val="800"/>
              </a:spcBef>
              <a:spcAft>
                <a:spcPts val="0"/>
              </a:spcAft>
              <a:buSzPts val="1800"/>
              <a:buChar char="○"/>
              <a:defRPr sz="1800"/>
            </a:lvl5pPr>
            <a:lvl6pPr marL="2743200" lvl="5" indent="-342900" algn="l" rtl="0">
              <a:lnSpc>
                <a:spcPct val="115000"/>
              </a:lnSpc>
              <a:spcBef>
                <a:spcPts val="800"/>
              </a:spcBef>
              <a:spcAft>
                <a:spcPts val="0"/>
              </a:spcAft>
              <a:buSzPts val="1800"/>
              <a:buChar char="■"/>
              <a:defRPr sz="1800"/>
            </a:lvl6pPr>
            <a:lvl7pPr marL="3200400" lvl="6" indent="-342900" algn="l" rtl="0">
              <a:lnSpc>
                <a:spcPct val="115000"/>
              </a:lnSpc>
              <a:spcBef>
                <a:spcPts val="800"/>
              </a:spcBef>
              <a:spcAft>
                <a:spcPts val="0"/>
              </a:spcAft>
              <a:buSzPts val="1800"/>
              <a:buChar char="●"/>
              <a:defRPr sz="1800"/>
            </a:lvl7pPr>
            <a:lvl8pPr marL="3657600" lvl="7" indent="-342900" algn="l" rtl="0">
              <a:lnSpc>
                <a:spcPct val="115000"/>
              </a:lnSpc>
              <a:spcBef>
                <a:spcPts val="800"/>
              </a:spcBef>
              <a:spcAft>
                <a:spcPts val="0"/>
              </a:spcAft>
              <a:buSzPts val="1800"/>
              <a:buChar char="○"/>
              <a:defRPr sz="1800"/>
            </a:lvl8pPr>
            <a:lvl9pPr marL="4114800" lvl="8" indent="-342900" algn="l" rtl="0">
              <a:lnSpc>
                <a:spcPct val="115000"/>
              </a:lnSpc>
              <a:spcBef>
                <a:spcPts val="800"/>
              </a:spcBef>
              <a:spcAft>
                <a:spcPts val="800"/>
              </a:spcAft>
              <a:buSzPts val="1800"/>
              <a:buChar char="■"/>
              <a:defRPr sz="1800"/>
            </a:lvl9pPr>
          </a:lstStyle>
          <a:p>
            <a:endParaRPr/>
          </a:p>
        </p:txBody>
      </p:sp>
      <p:sp>
        <p:nvSpPr>
          <p:cNvPr id="2912" name="Google Shape;2912;p46"/>
          <p:cNvSpPr txBox="1">
            <a:spLocks noGrp="1"/>
          </p:cNvSpPr>
          <p:nvPr>
            <p:ph type="body" idx="3"/>
          </p:nvPr>
        </p:nvSpPr>
        <p:spPr>
          <a:xfrm>
            <a:off x="5044003" y="1430150"/>
            <a:ext cx="1964400" cy="3256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SzPts val="1800"/>
              <a:buChar char="⊹"/>
              <a:defRPr sz="1800"/>
            </a:lvl1pPr>
            <a:lvl2pPr marL="914400" lvl="1" indent="-342900" algn="l" rtl="0">
              <a:lnSpc>
                <a:spcPct val="115000"/>
              </a:lnSpc>
              <a:spcBef>
                <a:spcPts val="800"/>
              </a:spcBef>
              <a:spcAft>
                <a:spcPts val="0"/>
              </a:spcAft>
              <a:buSzPts val="1800"/>
              <a:buChar char="×"/>
              <a:defRPr sz="1800"/>
            </a:lvl2pPr>
            <a:lvl3pPr marL="1371600" lvl="2" indent="-342900" algn="l" rtl="0">
              <a:lnSpc>
                <a:spcPct val="115000"/>
              </a:lnSpc>
              <a:spcBef>
                <a:spcPts val="800"/>
              </a:spcBef>
              <a:spcAft>
                <a:spcPts val="0"/>
              </a:spcAft>
              <a:buSzPts val="1800"/>
              <a:buChar char="⬩"/>
              <a:defRPr sz="1800"/>
            </a:lvl3pPr>
            <a:lvl4pPr marL="1828800" lvl="3" indent="-342900" algn="l" rtl="0">
              <a:lnSpc>
                <a:spcPct val="115000"/>
              </a:lnSpc>
              <a:spcBef>
                <a:spcPts val="800"/>
              </a:spcBef>
              <a:spcAft>
                <a:spcPts val="0"/>
              </a:spcAft>
              <a:buSzPts val="1800"/>
              <a:buChar char="●"/>
              <a:defRPr sz="1800"/>
            </a:lvl4pPr>
            <a:lvl5pPr marL="2286000" lvl="4" indent="-342900" algn="l" rtl="0">
              <a:lnSpc>
                <a:spcPct val="115000"/>
              </a:lnSpc>
              <a:spcBef>
                <a:spcPts val="800"/>
              </a:spcBef>
              <a:spcAft>
                <a:spcPts val="0"/>
              </a:spcAft>
              <a:buSzPts val="1800"/>
              <a:buChar char="○"/>
              <a:defRPr sz="1800"/>
            </a:lvl5pPr>
            <a:lvl6pPr marL="2743200" lvl="5" indent="-342900" algn="l" rtl="0">
              <a:lnSpc>
                <a:spcPct val="115000"/>
              </a:lnSpc>
              <a:spcBef>
                <a:spcPts val="800"/>
              </a:spcBef>
              <a:spcAft>
                <a:spcPts val="0"/>
              </a:spcAft>
              <a:buSzPts val="1800"/>
              <a:buChar char="■"/>
              <a:defRPr sz="1800"/>
            </a:lvl6pPr>
            <a:lvl7pPr marL="3200400" lvl="6" indent="-342900" algn="l" rtl="0">
              <a:lnSpc>
                <a:spcPct val="115000"/>
              </a:lnSpc>
              <a:spcBef>
                <a:spcPts val="800"/>
              </a:spcBef>
              <a:spcAft>
                <a:spcPts val="0"/>
              </a:spcAft>
              <a:buSzPts val="1800"/>
              <a:buChar char="●"/>
              <a:defRPr sz="1800"/>
            </a:lvl7pPr>
            <a:lvl8pPr marL="3657600" lvl="7" indent="-342900" algn="l" rtl="0">
              <a:lnSpc>
                <a:spcPct val="115000"/>
              </a:lnSpc>
              <a:spcBef>
                <a:spcPts val="800"/>
              </a:spcBef>
              <a:spcAft>
                <a:spcPts val="0"/>
              </a:spcAft>
              <a:buSzPts val="1800"/>
              <a:buChar char="○"/>
              <a:defRPr sz="1800"/>
            </a:lvl8pPr>
            <a:lvl9pPr marL="4114800" lvl="8" indent="-342900" algn="l" rtl="0">
              <a:lnSpc>
                <a:spcPct val="115000"/>
              </a:lnSpc>
              <a:spcBef>
                <a:spcPts val="800"/>
              </a:spcBef>
              <a:spcAft>
                <a:spcPts val="800"/>
              </a:spcAft>
              <a:buSzPts val="1800"/>
              <a:buChar char="■"/>
              <a:defRPr sz="1800"/>
            </a:lvl9pPr>
          </a:lstStyle>
          <a:p>
            <a:endParaRPr/>
          </a:p>
        </p:txBody>
      </p:sp>
      <p:sp>
        <p:nvSpPr>
          <p:cNvPr id="2913" name="Google Shape;2913;p46"/>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2914" name="Google Shape;2914;p46"/>
          <p:cNvGrpSpPr/>
          <p:nvPr/>
        </p:nvGrpSpPr>
        <p:grpSpPr>
          <a:xfrm>
            <a:off x="6800135" y="-29"/>
            <a:ext cx="2382300" cy="4610467"/>
            <a:chOff x="6800135" y="-29"/>
            <a:chExt cx="2382300" cy="4610467"/>
          </a:xfrm>
        </p:grpSpPr>
        <p:grpSp>
          <p:nvGrpSpPr>
            <p:cNvPr id="2915" name="Google Shape;2915;p46"/>
            <p:cNvGrpSpPr/>
            <p:nvPr/>
          </p:nvGrpSpPr>
          <p:grpSpPr>
            <a:xfrm>
              <a:off x="7737774" y="-17"/>
              <a:ext cx="448629" cy="4610455"/>
              <a:chOff x="6798998" y="-1296139"/>
              <a:chExt cx="476555" cy="4897445"/>
            </a:xfrm>
          </p:grpSpPr>
          <p:sp>
            <p:nvSpPr>
              <p:cNvPr id="2916" name="Google Shape;2916;p4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7" name="Google Shape;2917;p4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18" name="Google Shape;2918;p46"/>
            <p:cNvGrpSpPr/>
            <p:nvPr/>
          </p:nvGrpSpPr>
          <p:grpSpPr>
            <a:xfrm>
              <a:off x="8636880" y="46"/>
              <a:ext cx="382387" cy="1450044"/>
              <a:chOff x="5578966" y="2422197"/>
              <a:chExt cx="406190" cy="1540306"/>
            </a:xfrm>
          </p:grpSpPr>
          <p:sp>
            <p:nvSpPr>
              <p:cNvPr id="2919" name="Google Shape;2919;p4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0" name="Google Shape;2920;p4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21" name="Google Shape;2921;p46"/>
            <p:cNvGrpSpPr/>
            <p:nvPr/>
          </p:nvGrpSpPr>
          <p:grpSpPr>
            <a:xfrm>
              <a:off x="8035390" y="23"/>
              <a:ext cx="439174" cy="2683137"/>
              <a:chOff x="6176324" y="940075"/>
              <a:chExt cx="466512" cy="2850156"/>
            </a:xfrm>
          </p:grpSpPr>
          <p:sp>
            <p:nvSpPr>
              <p:cNvPr id="2922" name="Google Shape;2922;p4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3" name="Google Shape;2923;p4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24" name="Google Shape;2924;p46"/>
            <p:cNvGrpSpPr/>
            <p:nvPr/>
          </p:nvGrpSpPr>
          <p:grpSpPr>
            <a:xfrm>
              <a:off x="6999982" y="11"/>
              <a:ext cx="271476" cy="3307838"/>
              <a:chOff x="7883572" y="308161"/>
              <a:chExt cx="288375" cy="3513743"/>
            </a:xfrm>
          </p:grpSpPr>
          <p:sp>
            <p:nvSpPr>
              <p:cNvPr id="2925" name="Google Shape;2925;p4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6" name="Google Shape;2926;p4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27" name="Google Shape;2927;p46"/>
            <p:cNvGrpSpPr/>
            <p:nvPr/>
          </p:nvGrpSpPr>
          <p:grpSpPr>
            <a:xfrm>
              <a:off x="6827961" y="636463"/>
              <a:ext cx="230791" cy="243118"/>
              <a:chOff x="3770248" y="2527300"/>
              <a:chExt cx="180404" cy="190055"/>
            </a:xfrm>
          </p:grpSpPr>
          <p:sp>
            <p:nvSpPr>
              <p:cNvPr id="2928" name="Google Shape;2928;p4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9" name="Google Shape;2929;p4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0" name="Google Shape;2930;p4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1" name="Google Shape;2931;p4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32" name="Google Shape;2932;p46"/>
            <p:cNvGrpSpPr/>
            <p:nvPr/>
          </p:nvGrpSpPr>
          <p:grpSpPr>
            <a:xfrm>
              <a:off x="8763364" y="2641907"/>
              <a:ext cx="230809" cy="243156"/>
              <a:chOff x="3770248" y="2527300"/>
              <a:chExt cx="180404" cy="190055"/>
            </a:xfrm>
          </p:grpSpPr>
          <p:sp>
            <p:nvSpPr>
              <p:cNvPr id="2933" name="Google Shape;2933;p4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4" name="Google Shape;2934;p4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5" name="Google Shape;2935;p4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6" name="Google Shape;2936;p4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37" name="Google Shape;2937;p46"/>
            <p:cNvGrpSpPr/>
            <p:nvPr/>
          </p:nvGrpSpPr>
          <p:grpSpPr>
            <a:xfrm rot="5400000">
              <a:off x="8655434" y="4253521"/>
              <a:ext cx="201871" cy="231166"/>
              <a:chOff x="3462796" y="2555878"/>
              <a:chExt cx="157798" cy="180711"/>
            </a:xfrm>
          </p:grpSpPr>
          <p:sp>
            <p:nvSpPr>
              <p:cNvPr id="2938" name="Google Shape;2938;p4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9" name="Google Shape;2939;p4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0" name="Google Shape;2940;p4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1" name="Google Shape;2941;p4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2" name="Google Shape;2942;p4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3" name="Google Shape;2943;p4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44" name="Google Shape;2944;p46"/>
            <p:cNvGrpSpPr/>
            <p:nvPr/>
          </p:nvGrpSpPr>
          <p:grpSpPr>
            <a:xfrm rot="-2700000">
              <a:off x="7375301" y="1863438"/>
              <a:ext cx="169840" cy="178926"/>
              <a:chOff x="3770248" y="2527300"/>
              <a:chExt cx="180404" cy="190055"/>
            </a:xfrm>
          </p:grpSpPr>
          <p:sp>
            <p:nvSpPr>
              <p:cNvPr id="2945" name="Google Shape;2945;p4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6" name="Google Shape;2946;p4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7" name="Google Shape;2947;p4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8" name="Google Shape;2948;p4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49" name="Google Shape;2949;p46"/>
            <p:cNvGrpSpPr/>
            <p:nvPr/>
          </p:nvGrpSpPr>
          <p:grpSpPr>
            <a:xfrm>
              <a:off x="6800135" y="22"/>
              <a:ext cx="985363" cy="1665685"/>
              <a:chOff x="2484475" y="1329454"/>
              <a:chExt cx="1046700" cy="1769371"/>
            </a:xfrm>
          </p:grpSpPr>
          <p:sp>
            <p:nvSpPr>
              <p:cNvPr id="2950" name="Google Shape;2950;p46"/>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1" name="Google Shape;2951;p46"/>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52" name="Google Shape;2952;p46"/>
              <p:cNvGrpSpPr/>
              <p:nvPr/>
            </p:nvGrpSpPr>
            <p:grpSpPr>
              <a:xfrm>
                <a:off x="2769704" y="1329454"/>
                <a:ext cx="510180" cy="1483501"/>
                <a:chOff x="1818382" y="2433081"/>
                <a:chExt cx="466728" cy="1357150"/>
              </a:xfrm>
            </p:grpSpPr>
            <p:grpSp>
              <p:nvGrpSpPr>
                <p:cNvPr id="2953" name="Google Shape;2953;p46"/>
                <p:cNvGrpSpPr/>
                <p:nvPr/>
              </p:nvGrpSpPr>
              <p:grpSpPr>
                <a:xfrm>
                  <a:off x="1818382" y="2971595"/>
                  <a:ext cx="466728" cy="818636"/>
                  <a:chOff x="1818382" y="2942618"/>
                  <a:chExt cx="466728" cy="818636"/>
                </a:xfrm>
              </p:grpSpPr>
              <p:sp>
                <p:nvSpPr>
                  <p:cNvPr id="2954" name="Google Shape;2954;p4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5" name="Google Shape;2955;p4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6" name="Google Shape;2956;p4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57" name="Google Shape;2957;p4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58" name="Google Shape;2958;p4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9" name="Google Shape;2959;p46"/>
            <p:cNvGrpSpPr/>
            <p:nvPr/>
          </p:nvGrpSpPr>
          <p:grpSpPr>
            <a:xfrm>
              <a:off x="8330194" y="-10"/>
              <a:ext cx="852241" cy="2641272"/>
              <a:chOff x="3961868" y="-891976"/>
              <a:chExt cx="905291" cy="2805685"/>
            </a:xfrm>
          </p:grpSpPr>
          <p:grpSp>
            <p:nvGrpSpPr>
              <p:cNvPr id="2960" name="Google Shape;2960;p46"/>
              <p:cNvGrpSpPr/>
              <p:nvPr/>
            </p:nvGrpSpPr>
            <p:grpSpPr>
              <a:xfrm>
                <a:off x="3961868" y="1008418"/>
                <a:ext cx="905291" cy="905291"/>
                <a:chOff x="764100" y="3623300"/>
                <a:chExt cx="1046700" cy="1046700"/>
              </a:xfrm>
            </p:grpSpPr>
            <p:sp>
              <p:nvSpPr>
                <p:cNvPr id="2961" name="Google Shape;2961;p46"/>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2" name="Google Shape;2962;p46"/>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63" name="Google Shape;2963;p46"/>
              <p:cNvGrpSpPr/>
              <p:nvPr/>
            </p:nvGrpSpPr>
            <p:grpSpPr>
              <a:xfrm>
                <a:off x="4155317" y="-891976"/>
                <a:ext cx="522826" cy="2613070"/>
                <a:chOff x="2447534" y="1219291"/>
                <a:chExt cx="478297" cy="2390513"/>
              </a:xfrm>
            </p:grpSpPr>
            <p:grpSp>
              <p:nvGrpSpPr>
                <p:cNvPr id="2964" name="Google Shape;2964;p46"/>
                <p:cNvGrpSpPr/>
                <p:nvPr/>
              </p:nvGrpSpPr>
              <p:grpSpPr>
                <a:xfrm>
                  <a:off x="2447534" y="1219291"/>
                  <a:ext cx="478297" cy="2390513"/>
                  <a:chOff x="2447534" y="1219291"/>
                  <a:chExt cx="478297" cy="2390513"/>
                </a:xfrm>
              </p:grpSpPr>
              <p:grpSp>
                <p:nvGrpSpPr>
                  <p:cNvPr id="2965" name="Google Shape;2965;p46"/>
                  <p:cNvGrpSpPr/>
                  <p:nvPr/>
                </p:nvGrpSpPr>
                <p:grpSpPr>
                  <a:xfrm>
                    <a:off x="2447534" y="2971595"/>
                    <a:ext cx="478297" cy="638209"/>
                    <a:chOff x="2447534" y="3081786"/>
                    <a:chExt cx="478297" cy="638209"/>
                  </a:xfrm>
                </p:grpSpPr>
                <p:sp>
                  <p:nvSpPr>
                    <p:cNvPr id="2966" name="Google Shape;2966;p4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7" name="Google Shape;2967;p4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8" name="Google Shape;2968;p4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69" name="Google Shape;2969;p4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70" name="Google Shape;2970;p4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2" name="Google Shape;2972;p46"/>
            <p:cNvGrpSpPr/>
            <p:nvPr/>
          </p:nvGrpSpPr>
          <p:grpSpPr>
            <a:xfrm>
              <a:off x="7811776" y="-2"/>
              <a:ext cx="492189" cy="1837864"/>
              <a:chOff x="5194218" y="-536312"/>
              <a:chExt cx="522827" cy="1952266"/>
            </a:xfrm>
          </p:grpSpPr>
          <p:grpSp>
            <p:nvGrpSpPr>
              <p:cNvPr id="2973" name="Google Shape;2973;p46"/>
              <p:cNvGrpSpPr/>
              <p:nvPr/>
            </p:nvGrpSpPr>
            <p:grpSpPr>
              <a:xfrm>
                <a:off x="5194218" y="893128"/>
                <a:ext cx="522827" cy="522827"/>
                <a:chOff x="764100" y="3623300"/>
                <a:chExt cx="1046700" cy="1046700"/>
              </a:xfrm>
            </p:grpSpPr>
            <p:sp>
              <p:nvSpPr>
                <p:cNvPr id="2974" name="Google Shape;2974;p46"/>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p46"/>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76" name="Google Shape;2976;p46"/>
              <p:cNvGrpSpPr/>
              <p:nvPr/>
            </p:nvGrpSpPr>
            <p:grpSpPr>
              <a:xfrm>
                <a:off x="5371918" y="-536312"/>
                <a:ext cx="182209" cy="1814066"/>
                <a:chOff x="3305183" y="1663032"/>
                <a:chExt cx="166690" cy="1659561"/>
              </a:xfrm>
            </p:grpSpPr>
            <p:grpSp>
              <p:nvGrpSpPr>
                <p:cNvPr id="2977" name="Google Shape;2977;p46"/>
                <p:cNvGrpSpPr/>
                <p:nvPr/>
              </p:nvGrpSpPr>
              <p:grpSpPr>
                <a:xfrm>
                  <a:off x="3305183" y="1663032"/>
                  <a:ext cx="166690" cy="1659561"/>
                  <a:chOff x="3305183" y="1663032"/>
                  <a:chExt cx="166690" cy="1659561"/>
                </a:xfrm>
              </p:grpSpPr>
              <p:grpSp>
                <p:nvGrpSpPr>
                  <p:cNvPr id="2978" name="Google Shape;2978;p46"/>
                  <p:cNvGrpSpPr/>
                  <p:nvPr/>
                </p:nvGrpSpPr>
                <p:grpSpPr>
                  <a:xfrm>
                    <a:off x="3305183" y="2971595"/>
                    <a:ext cx="166690" cy="350998"/>
                    <a:chOff x="3305183" y="3146560"/>
                    <a:chExt cx="166690" cy="350998"/>
                  </a:xfrm>
                </p:grpSpPr>
                <p:sp>
                  <p:nvSpPr>
                    <p:cNvPr id="2979" name="Google Shape;2979;p4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0" name="Google Shape;2980;p4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1" name="Google Shape;2981;p4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82" name="Google Shape;2982;p4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83" name="Google Shape;2983;p4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84" name="Google Shape;2984;p46"/>
            <p:cNvGrpSpPr/>
            <p:nvPr/>
          </p:nvGrpSpPr>
          <p:grpSpPr>
            <a:xfrm>
              <a:off x="8018879" y="-29"/>
              <a:ext cx="810166" cy="4470272"/>
              <a:chOff x="7824797" y="-1724181"/>
              <a:chExt cx="860597" cy="4748536"/>
            </a:xfrm>
          </p:grpSpPr>
          <p:grpSp>
            <p:nvGrpSpPr>
              <p:cNvPr id="2985" name="Google Shape;2985;p46"/>
              <p:cNvGrpSpPr/>
              <p:nvPr/>
            </p:nvGrpSpPr>
            <p:grpSpPr>
              <a:xfrm>
                <a:off x="7824797" y="1891930"/>
                <a:ext cx="860597" cy="1132425"/>
                <a:chOff x="764100" y="3623300"/>
                <a:chExt cx="1046700" cy="1046700"/>
              </a:xfrm>
            </p:grpSpPr>
            <p:sp>
              <p:nvSpPr>
                <p:cNvPr id="2986" name="Google Shape;2986;p46"/>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p46"/>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88" name="Google Shape;2988;p46"/>
              <p:cNvGrpSpPr/>
              <p:nvPr/>
            </p:nvGrpSpPr>
            <p:grpSpPr>
              <a:xfrm>
                <a:off x="8100550" y="-1724181"/>
                <a:ext cx="300376" cy="4529867"/>
                <a:chOff x="3792712" y="-322375"/>
                <a:chExt cx="274793" cy="4144055"/>
              </a:xfrm>
            </p:grpSpPr>
            <p:grpSp>
              <p:nvGrpSpPr>
                <p:cNvPr id="2989" name="Google Shape;2989;p46"/>
                <p:cNvGrpSpPr/>
                <p:nvPr/>
              </p:nvGrpSpPr>
              <p:grpSpPr>
                <a:xfrm>
                  <a:off x="3792712" y="-322375"/>
                  <a:ext cx="274793" cy="4144055"/>
                  <a:chOff x="3792712" y="-322375"/>
                  <a:chExt cx="274793" cy="4144055"/>
                </a:xfrm>
              </p:grpSpPr>
              <p:grpSp>
                <p:nvGrpSpPr>
                  <p:cNvPr id="2990" name="Google Shape;2990;p46"/>
                  <p:cNvGrpSpPr/>
                  <p:nvPr/>
                </p:nvGrpSpPr>
                <p:grpSpPr>
                  <a:xfrm>
                    <a:off x="3792712" y="2971595"/>
                    <a:ext cx="274793" cy="850085"/>
                    <a:chOff x="3792712" y="2879468"/>
                    <a:chExt cx="274793" cy="850085"/>
                  </a:xfrm>
                </p:grpSpPr>
                <p:sp>
                  <p:nvSpPr>
                    <p:cNvPr id="2991" name="Google Shape;2991;p4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2" name="Google Shape;2992;p4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3" name="Google Shape;2993;p4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94" name="Google Shape;2994;p4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95" name="Google Shape;2995;p4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7" name="Google Shape;2997;p46"/>
            <p:cNvGrpSpPr/>
            <p:nvPr/>
          </p:nvGrpSpPr>
          <p:grpSpPr>
            <a:xfrm>
              <a:off x="7184797" y="-17"/>
              <a:ext cx="985363" cy="3905970"/>
              <a:chOff x="1192601" y="-1724180"/>
              <a:chExt cx="1046700" cy="4149108"/>
            </a:xfrm>
          </p:grpSpPr>
          <p:grpSp>
            <p:nvGrpSpPr>
              <p:cNvPr id="2998" name="Google Shape;2998;p46"/>
              <p:cNvGrpSpPr/>
              <p:nvPr/>
            </p:nvGrpSpPr>
            <p:grpSpPr>
              <a:xfrm>
                <a:off x="1192601" y="1378228"/>
                <a:ext cx="1046700" cy="1046700"/>
                <a:chOff x="764100" y="3623300"/>
                <a:chExt cx="1046700" cy="1046700"/>
              </a:xfrm>
            </p:grpSpPr>
            <p:sp>
              <p:nvSpPr>
                <p:cNvPr id="2999" name="Google Shape;2999;p46"/>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0" name="Google Shape;3000;p46"/>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01" name="Google Shape;3001;p46"/>
              <p:cNvGrpSpPr/>
              <p:nvPr/>
            </p:nvGrpSpPr>
            <p:grpSpPr>
              <a:xfrm>
                <a:off x="1417979" y="-1724180"/>
                <a:ext cx="580390" cy="3855366"/>
                <a:chOff x="522260" y="372820"/>
                <a:chExt cx="530958" cy="3527002"/>
              </a:xfrm>
            </p:grpSpPr>
            <p:grpSp>
              <p:nvGrpSpPr>
                <p:cNvPr id="3002" name="Google Shape;3002;p46"/>
                <p:cNvGrpSpPr/>
                <p:nvPr/>
              </p:nvGrpSpPr>
              <p:grpSpPr>
                <a:xfrm>
                  <a:off x="522260" y="372820"/>
                  <a:ext cx="530958" cy="3527002"/>
                  <a:chOff x="522260" y="372820"/>
                  <a:chExt cx="530958" cy="3527002"/>
                </a:xfrm>
              </p:grpSpPr>
              <p:grpSp>
                <p:nvGrpSpPr>
                  <p:cNvPr id="3003" name="Google Shape;3003;p46"/>
                  <p:cNvGrpSpPr/>
                  <p:nvPr/>
                </p:nvGrpSpPr>
                <p:grpSpPr>
                  <a:xfrm>
                    <a:off x="522260" y="2971595"/>
                    <a:ext cx="530958" cy="928227"/>
                    <a:chOff x="522260" y="2971595"/>
                    <a:chExt cx="530958" cy="928227"/>
                  </a:xfrm>
                </p:grpSpPr>
                <p:sp>
                  <p:nvSpPr>
                    <p:cNvPr id="3004" name="Google Shape;3004;p4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5" name="Google Shape;3005;p4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6" name="Google Shape;3006;p4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7" name="Google Shape;3007;p4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008" name="Google Shape;3008;p4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09" name="Google Shape;3009;p4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0" name="Google Shape;3010;p46"/>
            <p:cNvGrpSpPr/>
            <p:nvPr/>
          </p:nvGrpSpPr>
          <p:grpSpPr>
            <a:xfrm>
              <a:off x="7192740" y="3730346"/>
              <a:ext cx="148551" cy="170121"/>
              <a:chOff x="3462796" y="2555878"/>
              <a:chExt cx="157798" cy="180711"/>
            </a:xfrm>
          </p:grpSpPr>
          <p:sp>
            <p:nvSpPr>
              <p:cNvPr id="3011" name="Google Shape;3011;p4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2" name="Google Shape;3012;p4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3" name="Google Shape;3013;p4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4" name="Google Shape;3014;p4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5" name="Google Shape;3015;p4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6" name="Google Shape;3016;p4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3017" name="Google Shape;3017;p46"/>
          <p:cNvGrpSpPr/>
          <p:nvPr/>
        </p:nvGrpSpPr>
        <p:grpSpPr>
          <a:xfrm>
            <a:off x="278806" y="823848"/>
            <a:ext cx="288376" cy="330267"/>
            <a:chOff x="3462796" y="2555878"/>
            <a:chExt cx="157798" cy="180711"/>
          </a:xfrm>
        </p:grpSpPr>
        <p:sp>
          <p:nvSpPr>
            <p:cNvPr id="3018" name="Google Shape;3018;p4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9" name="Google Shape;3019;p4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0" name="Google Shape;3020;p4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1" name="Google Shape;3021;p4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2" name="Google Shape;3022;p4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3" name="Google Shape;3023;p4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24"/>
        <p:cNvGrpSpPr/>
        <p:nvPr/>
      </p:nvGrpSpPr>
      <p:grpSpPr>
        <a:xfrm>
          <a:off x="0" y="0"/>
          <a:ext cx="0" cy="0"/>
          <a:chOff x="0" y="0"/>
          <a:chExt cx="0" cy="0"/>
        </a:xfrm>
      </p:grpSpPr>
      <p:sp>
        <p:nvSpPr>
          <p:cNvPr id="3025" name="Google Shape;3025;p47"/>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3400"/>
              <a:buNone/>
              <a:defRPr/>
            </a:lvl1pPr>
            <a:lvl2pPr lvl="1" algn="l" rtl="0">
              <a:lnSpc>
                <a:spcPct val="90000"/>
              </a:lnSpc>
              <a:spcBef>
                <a:spcPts val="0"/>
              </a:spcBef>
              <a:spcAft>
                <a:spcPts val="0"/>
              </a:spcAft>
              <a:buSzPts val="3400"/>
              <a:buNone/>
              <a:defRPr/>
            </a:lvl2pPr>
            <a:lvl3pPr lvl="2" algn="l" rtl="0">
              <a:lnSpc>
                <a:spcPct val="90000"/>
              </a:lnSpc>
              <a:spcBef>
                <a:spcPts val="0"/>
              </a:spcBef>
              <a:spcAft>
                <a:spcPts val="0"/>
              </a:spcAft>
              <a:buSzPts val="3400"/>
              <a:buNone/>
              <a:defRPr/>
            </a:lvl3pPr>
            <a:lvl4pPr lvl="3" algn="l" rtl="0">
              <a:lnSpc>
                <a:spcPct val="90000"/>
              </a:lnSpc>
              <a:spcBef>
                <a:spcPts val="0"/>
              </a:spcBef>
              <a:spcAft>
                <a:spcPts val="0"/>
              </a:spcAft>
              <a:buSzPts val="3400"/>
              <a:buNone/>
              <a:defRPr/>
            </a:lvl4pPr>
            <a:lvl5pPr lvl="4" algn="l" rtl="0">
              <a:lnSpc>
                <a:spcPct val="90000"/>
              </a:lnSpc>
              <a:spcBef>
                <a:spcPts val="0"/>
              </a:spcBef>
              <a:spcAft>
                <a:spcPts val="0"/>
              </a:spcAft>
              <a:buSzPts val="3400"/>
              <a:buNone/>
              <a:defRPr/>
            </a:lvl5pPr>
            <a:lvl6pPr lvl="5" algn="l" rtl="0">
              <a:lnSpc>
                <a:spcPct val="90000"/>
              </a:lnSpc>
              <a:spcBef>
                <a:spcPts val="0"/>
              </a:spcBef>
              <a:spcAft>
                <a:spcPts val="0"/>
              </a:spcAft>
              <a:buSzPts val="3400"/>
              <a:buNone/>
              <a:defRPr/>
            </a:lvl6pPr>
            <a:lvl7pPr lvl="6" algn="l" rtl="0">
              <a:lnSpc>
                <a:spcPct val="90000"/>
              </a:lnSpc>
              <a:spcBef>
                <a:spcPts val="0"/>
              </a:spcBef>
              <a:spcAft>
                <a:spcPts val="0"/>
              </a:spcAft>
              <a:buSzPts val="3400"/>
              <a:buNone/>
              <a:defRPr/>
            </a:lvl7pPr>
            <a:lvl8pPr lvl="7" algn="l" rtl="0">
              <a:lnSpc>
                <a:spcPct val="90000"/>
              </a:lnSpc>
              <a:spcBef>
                <a:spcPts val="0"/>
              </a:spcBef>
              <a:spcAft>
                <a:spcPts val="0"/>
              </a:spcAft>
              <a:buSzPts val="3400"/>
              <a:buNone/>
              <a:defRPr/>
            </a:lvl8pPr>
            <a:lvl9pPr lvl="8" algn="l" rtl="0">
              <a:lnSpc>
                <a:spcPct val="90000"/>
              </a:lnSpc>
              <a:spcBef>
                <a:spcPts val="0"/>
              </a:spcBef>
              <a:spcAft>
                <a:spcPts val="0"/>
              </a:spcAft>
              <a:buSzPts val="3400"/>
              <a:buNone/>
              <a:defRPr/>
            </a:lvl9pPr>
          </a:lstStyle>
          <a:p>
            <a:endParaRPr/>
          </a:p>
        </p:txBody>
      </p:sp>
      <p:sp>
        <p:nvSpPr>
          <p:cNvPr id="3026" name="Google Shape;3026;p47"/>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3027" name="Google Shape;3027;p47"/>
          <p:cNvGrpSpPr/>
          <p:nvPr/>
        </p:nvGrpSpPr>
        <p:grpSpPr>
          <a:xfrm>
            <a:off x="278806" y="823848"/>
            <a:ext cx="288376" cy="330267"/>
            <a:chOff x="3462796" y="2555878"/>
            <a:chExt cx="157798" cy="180711"/>
          </a:xfrm>
        </p:grpSpPr>
        <p:sp>
          <p:nvSpPr>
            <p:cNvPr id="3028" name="Google Shape;3028;p4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9" name="Google Shape;3029;p4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0" name="Google Shape;3030;p4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1" name="Google Shape;3031;p4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2" name="Google Shape;3032;p4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3" name="Google Shape;3033;p4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34" name="Google Shape;3034;p47"/>
          <p:cNvGrpSpPr/>
          <p:nvPr/>
        </p:nvGrpSpPr>
        <p:grpSpPr>
          <a:xfrm>
            <a:off x="6196932" y="-29"/>
            <a:ext cx="2985502" cy="4610467"/>
            <a:chOff x="6196932" y="-29"/>
            <a:chExt cx="2985502" cy="4610467"/>
          </a:xfrm>
        </p:grpSpPr>
        <p:grpSp>
          <p:nvGrpSpPr>
            <p:cNvPr id="3035" name="Google Shape;3035;p47"/>
            <p:cNvGrpSpPr/>
            <p:nvPr/>
          </p:nvGrpSpPr>
          <p:grpSpPr>
            <a:xfrm>
              <a:off x="7737774" y="-17"/>
              <a:ext cx="448629" cy="4610455"/>
              <a:chOff x="6798998" y="-1296139"/>
              <a:chExt cx="476555" cy="4897445"/>
            </a:xfrm>
          </p:grpSpPr>
          <p:sp>
            <p:nvSpPr>
              <p:cNvPr id="3036" name="Google Shape;3036;p4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7" name="Google Shape;3037;p4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38" name="Google Shape;3038;p47"/>
            <p:cNvGrpSpPr/>
            <p:nvPr/>
          </p:nvGrpSpPr>
          <p:grpSpPr>
            <a:xfrm>
              <a:off x="8636880" y="46"/>
              <a:ext cx="382387" cy="1450044"/>
              <a:chOff x="5578966" y="2422197"/>
              <a:chExt cx="406190" cy="1540306"/>
            </a:xfrm>
          </p:grpSpPr>
          <p:sp>
            <p:nvSpPr>
              <p:cNvPr id="3039" name="Google Shape;3039;p4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0" name="Google Shape;3040;p4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41" name="Google Shape;3041;p47"/>
            <p:cNvGrpSpPr/>
            <p:nvPr/>
          </p:nvGrpSpPr>
          <p:grpSpPr>
            <a:xfrm>
              <a:off x="8035390" y="23"/>
              <a:ext cx="439174" cy="2683137"/>
              <a:chOff x="6176324" y="940075"/>
              <a:chExt cx="466512" cy="2850156"/>
            </a:xfrm>
          </p:grpSpPr>
          <p:sp>
            <p:nvSpPr>
              <p:cNvPr id="3042" name="Google Shape;3042;p4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3" name="Google Shape;3043;p4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44" name="Google Shape;3044;p47"/>
            <p:cNvGrpSpPr/>
            <p:nvPr/>
          </p:nvGrpSpPr>
          <p:grpSpPr>
            <a:xfrm>
              <a:off x="6363037" y="42"/>
              <a:ext cx="160482" cy="1242299"/>
              <a:chOff x="7576714" y="2009363"/>
              <a:chExt cx="170472" cy="1319629"/>
            </a:xfrm>
          </p:grpSpPr>
          <p:sp>
            <p:nvSpPr>
              <p:cNvPr id="3045" name="Google Shape;3045;p47"/>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6" name="Google Shape;3046;p47"/>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47" name="Google Shape;3047;p47"/>
            <p:cNvGrpSpPr/>
            <p:nvPr/>
          </p:nvGrpSpPr>
          <p:grpSpPr>
            <a:xfrm>
              <a:off x="6999982" y="11"/>
              <a:ext cx="271476" cy="3307838"/>
              <a:chOff x="7883572" y="308161"/>
              <a:chExt cx="288375" cy="3513743"/>
            </a:xfrm>
          </p:grpSpPr>
          <p:sp>
            <p:nvSpPr>
              <p:cNvPr id="3048" name="Google Shape;3048;p4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9" name="Google Shape;3049;p4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50" name="Google Shape;3050;p47"/>
            <p:cNvGrpSpPr/>
            <p:nvPr/>
          </p:nvGrpSpPr>
          <p:grpSpPr>
            <a:xfrm>
              <a:off x="6827961" y="636463"/>
              <a:ext cx="230791" cy="243118"/>
              <a:chOff x="3770248" y="2527300"/>
              <a:chExt cx="180404" cy="190055"/>
            </a:xfrm>
          </p:grpSpPr>
          <p:sp>
            <p:nvSpPr>
              <p:cNvPr id="3051" name="Google Shape;3051;p4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2" name="Google Shape;3052;p4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3" name="Google Shape;3053;p4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4" name="Google Shape;3054;p4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55" name="Google Shape;3055;p47"/>
            <p:cNvGrpSpPr/>
            <p:nvPr/>
          </p:nvGrpSpPr>
          <p:grpSpPr>
            <a:xfrm>
              <a:off x="8763364" y="2641907"/>
              <a:ext cx="230809" cy="243156"/>
              <a:chOff x="3770248" y="2527300"/>
              <a:chExt cx="180404" cy="190055"/>
            </a:xfrm>
          </p:grpSpPr>
          <p:sp>
            <p:nvSpPr>
              <p:cNvPr id="3056" name="Google Shape;3056;p4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7" name="Google Shape;3057;p4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8" name="Google Shape;3058;p4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9" name="Google Shape;3059;p4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60" name="Google Shape;3060;p47"/>
            <p:cNvGrpSpPr/>
            <p:nvPr/>
          </p:nvGrpSpPr>
          <p:grpSpPr>
            <a:xfrm rot="5400000">
              <a:off x="8655434" y="4253521"/>
              <a:ext cx="201871" cy="231166"/>
              <a:chOff x="3462796" y="2555878"/>
              <a:chExt cx="157798" cy="180711"/>
            </a:xfrm>
          </p:grpSpPr>
          <p:sp>
            <p:nvSpPr>
              <p:cNvPr id="3061" name="Google Shape;3061;p4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2" name="Google Shape;3062;p4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3" name="Google Shape;3063;p4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4" name="Google Shape;3064;p4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5" name="Google Shape;3065;p4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6" name="Google Shape;3066;p4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67" name="Google Shape;3067;p47"/>
            <p:cNvGrpSpPr/>
            <p:nvPr/>
          </p:nvGrpSpPr>
          <p:grpSpPr>
            <a:xfrm rot="-2700000">
              <a:off x="7375301" y="1863438"/>
              <a:ext cx="169840" cy="178926"/>
              <a:chOff x="3770248" y="2527300"/>
              <a:chExt cx="180404" cy="190055"/>
            </a:xfrm>
          </p:grpSpPr>
          <p:sp>
            <p:nvSpPr>
              <p:cNvPr id="3068" name="Google Shape;3068;p4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9" name="Google Shape;3069;p4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0" name="Google Shape;3070;p4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1" name="Google Shape;3071;p4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72" name="Google Shape;3072;p47"/>
            <p:cNvGrpSpPr/>
            <p:nvPr/>
          </p:nvGrpSpPr>
          <p:grpSpPr>
            <a:xfrm>
              <a:off x="6800135" y="22"/>
              <a:ext cx="985363" cy="1665685"/>
              <a:chOff x="2484475" y="1329454"/>
              <a:chExt cx="1046700" cy="1769371"/>
            </a:xfrm>
          </p:grpSpPr>
          <p:sp>
            <p:nvSpPr>
              <p:cNvPr id="3073" name="Google Shape;3073;p47"/>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4" name="Google Shape;3074;p47"/>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75" name="Google Shape;3075;p47"/>
              <p:cNvGrpSpPr/>
              <p:nvPr/>
            </p:nvGrpSpPr>
            <p:grpSpPr>
              <a:xfrm>
                <a:off x="2769704" y="1329454"/>
                <a:ext cx="510180" cy="1483501"/>
                <a:chOff x="1818382" y="2433081"/>
                <a:chExt cx="466728" cy="1357150"/>
              </a:xfrm>
            </p:grpSpPr>
            <p:grpSp>
              <p:nvGrpSpPr>
                <p:cNvPr id="3076" name="Google Shape;3076;p47"/>
                <p:cNvGrpSpPr/>
                <p:nvPr/>
              </p:nvGrpSpPr>
              <p:grpSpPr>
                <a:xfrm>
                  <a:off x="1818382" y="2971595"/>
                  <a:ext cx="466728" cy="818636"/>
                  <a:chOff x="1818382" y="2942618"/>
                  <a:chExt cx="466728" cy="818636"/>
                </a:xfrm>
              </p:grpSpPr>
              <p:sp>
                <p:nvSpPr>
                  <p:cNvPr id="3077" name="Google Shape;3077;p4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8" name="Google Shape;3078;p4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9" name="Google Shape;3079;p4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080" name="Google Shape;3080;p4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81" name="Google Shape;3081;p4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47"/>
            <p:cNvGrpSpPr/>
            <p:nvPr/>
          </p:nvGrpSpPr>
          <p:grpSpPr>
            <a:xfrm>
              <a:off x="8330194" y="-10"/>
              <a:ext cx="852241" cy="2641272"/>
              <a:chOff x="3961868" y="-891976"/>
              <a:chExt cx="905291" cy="2805685"/>
            </a:xfrm>
          </p:grpSpPr>
          <p:grpSp>
            <p:nvGrpSpPr>
              <p:cNvPr id="3083" name="Google Shape;3083;p47"/>
              <p:cNvGrpSpPr/>
              <p:nvPr/>
            </p:nvGrpSpPr>
            <p:grpSpPr>
              <a:xfrm>
                <a:off x="3961868" y="1008418"/>
                <a:ext cx="905291" cy="905291"/>
                <a:chOff x="764100" y="3623300"/>
                <a:chExt cx="1046700" cy="1046700"/>
              </a:xfrm>
            </p:grpSpPr>
            <p:sp>
              <p:nvSpPr>
                <p:cNvPr id="3084" name="Google Shape;3084;p47"/>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5" name="Google Shape;3085;p47"/>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86" name="Google Shape;3086;p47"/>
              <p:cNvGrpSpPr/>
              <p:nvPr/>
            </p:nvGrpSpPr>
            <p:grpSpPr>
              <a:xfrm>
                <a:off x="4155317" y="-891976"/>
                <a:ext cx="522826" cy="2613070"/>
                <a:chOff x="2447534" y="1219291"/>
                <a:chExt cx="478297" cy="2390513"/>
              </a:xfrm>
            </p:grpSpPr>
            <p:grpSp>
              <p:nvGrpSpPr>
                <p:cNvPr id="3087" name="Google Shape;3087;p47"/>
                <p:cNvGrpSpPr/>
                <p:nvPr/>
              </p:nvGrpSpPr>
              <p:grpSpPr>
                <a:xfrm>
                  <a:off x="2447534" y="1219291"/>
                  <a:ext cx="478297" cy="2390513"/>
                  <a:chOff x="2447534" y="1219291"/>
                  <a:chExt cx="478297" cy="2390513"/>
                </a:xfrm>
              </p:grpSpPr>
              <p:grpSp>
                <p:nvGrpSpPr>
                  <p:cNvPr id="3088" name="Google Shape;3088;p47"/>
                  <p:cNvGrpSpPr/>
                  <p:nvPr/>
                </p:nvGrpSpPr>
                <p:grpSpPr>
                  <a:xfrm>
                    <a:off x="2447534" y="2971595"/>
                    <a:ext cx="478297" cy="638209"/>
                    <a:chOff x="2447534" y="3081786"/>
                    <a:chExt cx="478297" cy="638209"/>
                  </a:xfrm>
                </p:grpSpPr>
                <p:sp>
                  <p:nvSpPr>
                    <p:cNvPr id="3089" name="Google Shape;3089;p4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0" name="Google Shape;3090;p4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1" name="Google Shape;3091;p4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092" name="Google Shape;3092;p4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93" name="Google Shape;3093;p4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47"/>
            <p:cNvGrpSpPr/>
            <p:nvPr/>
          </p:nvGrpSpPr>
          <p:grpSpPr>
            <a:xfrm>
              <a:off x="7811776" y="-2"/>
              <a:ext cx="492189" cy="1837864"/>
              <a:chOff x="5194218" y="-536312"/>
              <a:chExt cx="522827" cy="1952266"/>
            </a:xfrm>
          </p:grpSpPr>
          <p:grpSp>
            <p:nvGrpSpPr>
              <p:cNvPr id="3096" name="Google Shape;3096;p47"/>
              <p:cNvGrpSpPr/>
              <p:nvPr/>
            </p:nvGrpSpPr>
            <p:grpSpPr>
              <a:xfrm>
                <a:off x="5194218" y="893128"/>
                <a:ext cx="522827" cy="522827"/>
                <a:chOff x="764100" y="3623300"/>
                <a:chExt cx="1046700" cy="1046700"/>
              </a:xfrm>
            </p:grpSpPr>
            <p:sp>
              <p:nvSpPr>
                <p:cNvPr id="3097" name="Google Shape;3097;p47"/>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8" name="Google Shape;3098;p47"/>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99" name="Google Shape;3099;p47"/>
              <p:cNvGrpSpPr/>
              <p:nvPr/>
            </p:nvGrpSpPr>
            <p:grpSpPr>
              <a:xfrm>
                <a:off x="5371918" y="-536312"/>
                <a:ext cx="182209" cy="1814066"/>
                <a:chOff x="3305183" y="1663032"/>
                <a:chExt cx="166690" cy="1659561"/>
              </a:xfrm>
            </p:grpSpPr>
            <p:grpSp>
              <p:nvGrpSpPr>
                <p:cNvPr id="3100" name="Google Shape;3100;p47"/>
                <p:cNvGrpSpPr/>
                <p:nvPr/>
              </p:nvGrpSpPr>
              <p:grpSpPr>
                <a:xfrm>
                  <a:off x="3305183" y="1663032"/>
                  <a:ext cx="166690" cy="1659561"/>
                  <a:chOff x="3305183" y="1663032"/>
                  <a:chExt cx="166690" cy="1659561"/>
                </a:xfrm>
              </p:grpSpPr>
              <p:grpSp>
                <p:nvGrpSpPr>
                  <p:cNvPr id="3101" name="Google Shape;3101;p47"/>
                  <p:cNvGrpSpPr/>
                  <p:nvPr/>
                </p:nvGrpSpPr>
                <p:grpSpPr>
                  <a:xfrm>
                    <a:off x="3305183" y="2971595"/>
                    <a:ext cx="166690" cy="350998"/>
                    <a:chOff x="3305183" y="3146560"/>
                    <a:chExt cx="166690" cy="350998"/>
                  </a:xfrm>
                </p:grpSpPr>
                <p:sp>
                  <p:nvSpPr>
                    <p:cNvPr id="3102" name="Google Shape;3102;p4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3" name="Google Shape;3103;p4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4" name="Google Shape;3104;p4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105" name="Google Shape;3105;p4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06" name="Google Shape;3106;p4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07" name="Google Shape;3107;p47"/>
            <p:cNvGrpSpPr/>
            <p:nvPr/>
          </p:nvGrpSpPr>
          <p:grpSpPr>
            <a:xfrm>
              <a:off x="8018879" y="-29"/>
              <a:ext cx="810166" cy="4470272"/>
              <a:chOff x="7824797" y="-1724181"/>
              <a:chExt cx="860597" cy="4748536"/>
            </a:xfrm>
          </p:grpSpPr>
          <p:grpSp>
            <p:nvGrpSpPr>
              <p:cNvPr id="3108" name="Google Shape;3108;p47"/>
              <p:cNvGrpSpPr/>
              <p:nvPr/>
            </p:nvGrpSpPr>
            <p:grpSpPr>
              <a:xfrm>
                <a:off x="7824797" y="1891930"/>
                <a:ext cx="860597" cy="1132425"/>
                <a:chOff x="764100" y="3623300"/>
                <a:chExt cx="1046700" cy="1046700"/>
              </a:xfrm>
            </p:grpSpPr>
            <p:sp>
              <p:nvSpPr>
                <p:cNvPr id="3109" name="Google Shape;3109;p47"/>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0" name="Google Shape;3110;p47"/>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11" name="Google Shape;3111;p47"/>
              <p:cNvGrpSpPr/>
              <p:nvPr/>
            </p:nvGrpSpPr>
            <p:grpSpPr>
              <a:xfrm>
                <a:off x="8100550" y="-1724181"/>
                <a:ext cx="300376" cy="4529867"/>
                <a:chOff x="3792712" y="-322375"/>
                <a:chExt cx="274793" cy="4144055"/>
              </a:xfrm>
            </p:grpSpPr>
            <p:grpSp>
              <p:nvGrpSpPr>
                <p:cNvPr id="3112" name="Google Shape;3112;p47"/>
                <p:cNvGrpSpPr/>
                <p:nvPr/>
              </p:nvGrpSpPr>
              <p:grpSpPr>
                <a:xfrm>
                  <a:off x="3792712" y="-322375"/>
                  <a:ext cx="274793" cy="4144055"/>
                  <a:chOff x="3792712" y="-322375"/>
                  <a:chExt cx="274793" cy="4144055"/>
                </a:xfrm>
              </p:grpSpPr>
              <p:grpSp>
                <p:nvGrpSpPr>
                  <p:cNvPr id="3113" name="Google Shape;3113;p47"/>
                  <p:cNvGrpSpPr/>
                  <p:nvPr/>
                </p:nvGrpSpPr>
                <p:grpSpPr>
                  <a:xfrm>
                    <a:off x="3792712" y="2971595"/>
                    <a:ext cx="274793" cy="850085"/>
                    <a:chOff x="3792712" y="2879468"/>
                    <a:chExt cx="274793" cy="850085"/>
                  </a:xfrm>
                </p:grpSpPr>
                <p:sp>
                  <p:nvSpPr>
                    <p:cNvPr id="3114" name="Google Shape;3114;p4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5" name="Google Shape;3115;p4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6" name="Google Shape;3116;p4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117" name="Google Shape;3117;p4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18" name="Google Shape;3118;p4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20" name="Google Shape;3120;p47"/>
            <p:cNvGrpSpPr/>
            <p:nvPr/>
          </p:nvGrpSpPr>
          <p:grpSpPr>
            <a:xfrm>
              <a:off x="7184797" y="-17"/>
              <a:ext cx="985363" cy="3905970"/>
              <a:chOff x="1192601" y="-1724180"/>
              <a:chExt cx="1046700" cy="4149108"/>
            </a:xfrm>
          </p:grpSpPr>
          <p:grpSp>
            <p:nvGrpSpPr>
              <p:cNvPr id="3121" name="Google Shape;3121;p47"/>
              <p:cNvGrpSpPr/>
              <p:nvPr/>
            </p:nvGrpSpPr>
            <p:grpSpPr>
              <a:xfrm>
                <a:off x="1192601" y="1378228"/>
                <a:ext cx="1046700" cy="1046700"/>
                <a:chOff x="764100" y="3623300"/>
                <a:chExt cx="1046700" cy="1046700"/>
              </a:xfrm>
            </p:grpSpPr>
            <p:sp>
              <p:nvSpPr>
                <p:cNvPr id="3122" name="Google Shape;3122;p47"/>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3" name="Google Shape;3123;p47"/>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24" name="Google Shape;3124;p47"/>
              <p:cNvGrpSpPr/>
              <p:nvPr/>
            </p:nvGrpSpPr>
            <p:grpSpPr>
              <a:xfrm>
                <a:off x="1417979" y="-1724180"/>
                <a:ext cx="580390" cy="3855366"/>
                <a:chOff x="522260" y="372820"/>
                <a:chExt cx="530958" cy="3527002"/>
              </a:xfrm>
            </p:grpSpPr>
            <p:grpSp>
              <p:nvGrpSpPr>
                <p:cNvPr id="3125" name="Google Shape;3125;p47"/>
                <p:cNvGrpSpPr/>
                <p:nvPr/>
              </p:nvGrpSpPr>
              <p:grpSpPr>
                <a:xfrm>
                  <a:off x="522260" y="372820"/>
                  <a:ext cx="530958" cy="3527002"/>
                  <a:chOff x="522260" y="372820"/>
                  <a:chExt cx="530958" cy="3527002"/>
                </a:xfrm>
              </p:grpSpPr>
              <p:grpSp>
                <p:nvGrpSpPr>
                  <p:cNvPr id="3126" name="Google Shape;3126;p47"/>
                  <p:cNvGrpSpPr/>
                  <p:nvPr/>
                </p:nvGrpSpPr>
                <p:grpSpPr>
                  <a:xfrm>
                    <a:off x="522260" y="2971595"/>
                    <a:ext cx="530958" cy="928227"/>
                    <a:chOff x="522260" y="2971595"/>
                    <a:chExt cx="530958" cy="928227"/>
                  </a:xfrm>
                </p:grpSpPr>
                <p:sp>
                  <p:nvSpPr>
                    <p:cNvPr id="3127" name="Google Shape;3127;p4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8" name="Google Shape;3128;p4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9" name="Google Shape;3129;p4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0" name="Google Shape;3130;p4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131" name="Google Shape;3131;p4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32" name="Google Shape;3132;p4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33" name="Google Shape;3133;p47"/>
            <p:cNvGrpSpPr/>
            <p:nvPr/>
          </p:nvGrpSpPr>
          <p:grpSpPr>
            <a:xfrm>
              <a:off x="6196932" y="7"/>
              <a:ext cx="985363" cy="2629685"/>
              <a:chOff x="6010934" y="1"/>
              <a:chExt cx="1046700" cy="2793377"/>
            </a:xfrm>
          </p:grpSpPr>
          <p:grpSp>
            <p:nvGrpSpPr>
              <p:cNvPr id="3134" name="Google Shape;3134;p47"/>
              <p:cNvGrpSpPr/>
              <p:nvPr/>
            </p:nvGrpSpPr>
            <p:grpSpPr>
              <a:xfrm>
                <a:off x="6010934" y="1746678"/>
                <a:ext cx="1046700" cy="1046700"/>
                <a:chOff x="764100" y="3623300"/>
                <a:chExt cx="1046700" cy="1046700"/>
              </a:xfrm>
            </p:grpSpPr>
            <p:sp>
              <p:nvSpPr>
                <p:cNvPr id="3135" name="Google Shape;3135;p47"/>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6" name="Google Shape;3136;p47"/>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37" name="Google Shape;3137;p47"/>
              <p:cNvGrpSpPr/>
              <p:nvPr/>
            </p:nvGrpSpPr>
            <p:grpSpPr>
              <a:xfrm>
                <a:off x="6308748" y="1"/>
                <a:ext cx="441786" cy="2571886"/>
                <a:chOff x="1121941" y="1609666"/>
                <a:chExt cx="404159" cy="2352837"/>
              </a:xfrm>
            </p:grpSpPr>
            <p:grpSp>
              <p:nvGrpSpPr>
                <p:cNvPr id="3138" name="Google Shape;3138;p47"/>
                <p:cNvGrpSpPr/>
                <p:nvPr/>
              </p:nvGrpSpPr>
              <p:grpSpPr>
                <a:xfrm>
                  <a:off x="1121941" y="1609666"/>
                  <a:ext cx="404159" cy="2352837"/>
                  <a:chOff x="1121941" y="1609666"/>
                  <a:chExt cx="404159" cy="2352837"/>
                </a:xfrm>
              </p:grpSpPr>
              <p:grpSp>
                <p:nvGrpSpPr>
                  <p:cNvPr id="3139" name="Google Shape;3139;p47"/>
                  <p:cNvGrpSpPr/>
                  <p:nvPr/>
                </p:nvGrpSpPr>
                <p:grpSpPr>
                  <a:xfrm>
                    <a:off x="1121941" y="2971595"/>
                    <a:ext cx="404159" cy="990908"/>
                    <a:chOff x="1121941" y="2969319"/>
                    <a:chExt cx="404159" cy="990908"/>
                  </a:xfrm>
                </p:grpSpPr>
                <p:sp>
                  <p:nvSpPr>
                    <p:cNvPr id="3140" name="Google Shape;3140;p47"/>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1" name="Google Shape;3141;p47"/>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2" name="Google Shape;3142;p47"/>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3" name="Google Shape;3143;p47"/>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144" name="Google Shape;3144;p47"/>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45" name="Google Shape;3145;p47"/>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7"/>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7"/>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7"/>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9" name="Google Shape;3149;p47"/>
            <p:cNvGrpSpPr/>
            <p:nvPr/>
          </p:nvGrpSpPr>
          <p:grpSpPr>
            <a:xfrm>
              <a:off x="7192740" y="3730346"/>
              <a:ext cx="148551" cy="170121"/>
              <a:chOff x="3462796" y="2555878"/>
              <a:chExt cx="157798" cy="180711"/>
            </a:xfrm>
          </p:grpSpPr>
          <p:sp>
            <p:nvSpPr>
              <p:cNvPr id="3150" name="Google Shape;3150;p4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1" name="Google Shape;3151;p4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2" name="Google Shape;3152;p4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3" name="Google Shape;3153;p4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4" name="Google Shape;3154;p4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5" name="Google Shape;3155;p4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56"/>
        <p:cNvGrpSpPr/>
        <p:nvPr/>
      </p:nvGrpSpPr>
      <p:grpSpPr>
        <a:xfrm>
          <a:off x="0" y="0"/>
          <a:ext cx="0" cy="0"/>
          <a:chOff x="0" y="0"/>
          <a:chExt cx="0" cy="0"/>
        </a:xfrm>
      </p:grpSpPr>
      <p:sp>
        <p:nvSpPr>
          <p:cNvPr id="3157" name="Google Shape;3157;p48"/>
          <p:cNvSpPr txBox="1">
            <a:spLocks noGrp="1"/>
          </p:cNvSpPr>
          <p:nvPr>
            <p:ph type="body" idx="1"/>
          </p:nvPr>
        </p:nvSpPr>
        <p:spPr>
          <a:xfrm>
            <a:off x="855300" y="4591175"/>
            <a:ext cx="7433400" cy="334800"/>
          </a:xfrm>
          <a:prstGeom prst="rect">
            <a:avLst/>
          </a:prstGeom>
          <a:noFill/>
          <a:ln>
            <a:noFill/>
          </a:ln>
        </p:spPr>
        <p:txBody>
          <a:bodyPr spcFirstLastPara="1" wrap="square" lIns="0" tIns="0" rIns="0" bIns="0" anchor="t" anchorCtr="0">
            <a:noAutofit/>
          </a:bodyPr>
          <a:lstStyle>
            <a:lvl1pPr marL="457200" lvl="0" indent="-228600" algn="ctr" rtl="0">
              <a:lnSpc>
                <a:spcPct val="115000"/>
              </a:lnSpc>
              <a:spcBef>
                <a:spcPts val="0"/>
              </a:spcBef>
              <a:spcAft>
                <a:spcPts val="800"/>
              </a:spcAft>
              <a:buClr>
                <a:schemeClr val="accent1"/>
              </a:buClr>
              <a:buSzPts val="1800"/>
              <a:buNone/>
              <a:defRPr sz="1800">
                <a:solidFill>
                  <a:schemeClr val="accent1"/>
                </a:solidFill>
              </a:defRPr>
            </a:lvl1pPr>
          </a:lstStyle>
          <a:p>
            <a:endParaRPr/>
          </a:p>
        </p:txBody>
      </p:sp>
      <p:sp>
        <p:nvSpPr>
          <p:cNvPr id="3158" name="Google Shape;3158;p48"/>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3159" name="Google Shape;3159;p48"/>
          <p:cNvGrpSpPr/>
          <p:nvPr/>
        </p:nvGrpSpPr>
        <p:grpSpPr>
          <a:xfrm>
            <a:off x="2123899" y="-3"/>
            <a:ext cx="248884" cy="1079826"/>
            <a:chOff x="6176324" y="1765810"/>
            <a:chExt cx="466512" cy="2024421"/>
          </a:xfrm>
        </p:grpSpPr>
        <p:sp>
          <p:nvSpPr>
            <p:cNvPr id="3160" name="Google Shape;3160;p4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1" name="Google Shape;3161;p48"/>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62" name="Google Shape;3162;p48"/>
          <p:cNvGrpSpPr/>
          <p:nvPr/>
        </p:nvGrpSpPr>
        <p:grpSpPr>
          <a:xfrm>
            <a:off x="6105619" y="-5"/>
            <a:ext cx="314981" cy="715683"/>
            <a:chOff x="4897958" y="2723139"/>
            <a:chExt cx="514087" cy="1168081"/>
          </a:xfrm>
        </p:grpSpPr>
        <p:sp>
          <p:nvSpPr>
            <p:cNvPr id="3163" name="Google Shape;3163;p48"/>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4" name="Google Shape;3164;p48"/>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65" name="Google Shape;3165;p48"/>
          <p:cNvGrpSpPr/>
          <p:nvPr/>
        </p:nvGrpSpPr>
        <p:grpSpPr>
          <a:xfrm>
            <a:off x="3821574" y="-6"/>
            <a:ext cx="248873" cy="666692"/>
            <a:chOff x="5578966" y="2874382"/>
            <a:chExt cx="406190" cy="1088121"/>
          </a:xfrm>
        </p:grpSpPr>
        <p:sp>
          <p:nvSpPr>
            <p:cNvPr id="3166" name="Google Shape;3166;p4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7" name="Google Shape;3167;p48"/>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68" name="Google Shape;3168;p48"/>
          <p:cNvGrpSpPr/>
          <p:nvPr/>
        </p:nvGrpSpPr>
        <p:grpSpPr>
          <a:xfrm>
            <a:off x="4797693" y="-1"/>
            <a:ext cx="285832" cy="1167629"/>
            <a:chOff x="6176324" y="1884520"/>
            <a:chExt cx="466512" cy="1905711"/>
          </a:xfrm>
        </p:grpSpPr>
        <p:sp>
          <p:nvSpPr>
            <p:cNvPr id="3169" name="Google Shape;3169;p4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0" name="Google Shape;3170;p48"/>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71" name="Google Shape;3171;p48"/>
          <p:cNvGrpSpPr/>
          <p:nvPr/>
        </p:nvGrpSpPr>
        <p:grpSpPr>
          <a:xfrm>
            <a:off x="2497922" y="-1"/>
            <a:ext cx="291985" cy="626860"/>
            <a:chOff x="6798998" y="2578195"/>
            <a:chExt cx="476555" cy="1023111"/>
          </a:xfrm>
        </p:grpSpPr>
        <p:sp>
          <p:nvSpPr>
            <p:cNvPr id="3172" name="Google Shape;3172;p4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3" name="Google Shape;3173;p48"/>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74" name="Google Shape;3174;p48"/>
          <p:cNvGrpSpPr/>
          <p:nvPr/>
        </p:nvGrpSpPr>
        <p:grpSpPr>
          <a:xfrm>
            <a:off x="6996814" y="1"/>
            <a:ext cx="104448" cy="835379"/>
            <a:chOff x="7576714" y="1965553"/>
            <a:chExt cx="170472" cy="1363439"/>
          </a:xfrm>
        </p:grpSpPr>
        <p:sp>
          <p:nvSpPr>
            <p:cNvPr id="3175" name="Google Shape;3175;p4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6" name="Google Shape;3176;p48"/>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77" name="Google Shape;3177;p48"/>
          <p:cNvGrpSpPr/>
          <p:nvPr/>
        </p:nvGrpSpPr>
        <p:grpSpPr>
          <a:xfrm>
            <a:off x="3185960" y="-4"/>
            <a:ext cx="176687" cy="1310262"/>
            <a:chOff x="7883572" y="1683399"/>
            <a:chExt cx="288375" cy="2138505"/>
          </a:xfrm>
        </p:grpSpPr>
        <p:sp>
          <p:nvSpPr>
            <p:cNvPr id="3178" name="Google Shape;3178;p4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9" name="Google Shape;3179;p48"/>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80" name="Google Shape;3180;p48"/>
          <p:cNvGrpSpPr/>
          <p:nvPr/>
        </p:nvGrpSpPr>
        <p:grpSpPr>
          <a:xfrm>
            <a:off x="2478539" y="103441"/>
            <a:ext cx="96683" cy="110722"/>
            <a:chOff x="3462796" y="2555878"/>
            <a:chExt cx="157798" cy="180711"/>
          </a:xfrm>
        </p:grpSpPr>
        <p:sp>
          <p:nvSpPr>
            <p:cNvPr id="3181" name="Google Shape;3181;p4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2" name="Google Shape;3182;p4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3" name="Google Shape;3183;p4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4" name="Google Shape;3184;p4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5" name="Google Shape;3185;p4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6" name="Google Shape;3186;p4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87" name="Google Shape;3187;p48"/>
          <p:cNvGrpSpPr/>
          <p:nvPr/>
        </p:nvGrpSpPr>
        <p:grpSpPr>
          <a:xfrm>
            <a:off x="4244237" y="715675"/>
            <a:ext cx="110534" cy="116447"/>
            <a:chOff x="3770248" y="2527300"/>
            <a:chExt cx="180404" cy="190055"/>
          </a:xfrm>
        </p:grpSpPr>
        <p:sp>
          <p:nvSpPr>
            <p:cNvPr id="3188" name="Google Shape;3188;p4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9" name="Google Shape;3189;p4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0" name="Google Shape;3190;p4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1" name="Google Shape;3191;p4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92" name="Google Shape;3192;p48"/>
          <p:cNvGrpSpPr/>
          <p:nvPr/>
        </p:nvGrpSpPr>
        <p:grpSpPr>
          <a:xfrm>
            <a:off x="6547065" y="29478"/>
            <a:ext cx="131398" cy="150478"/>
            <a:chOff x="3462796" y="2555878"/>
            <a:chExt cx="157798" cy="180711"/>
          </a:xfrm>
        </p:grpSpPr>
        <p:sp>
          <p:nvSpPr>
            <p:cNvPr id="3193" name="Google Shape;3193;p4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4" name="Google Shape;3194;p4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5" name="Google Shape;3195;p4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6" name="Google Shape;3196;p4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7" name="Google Shape;3197;p4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8" name="Google Shape;3198;p4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99" name="Google Shape;3199;p48"/>
          <p:cNvGrpSpPr/>
          <p:nvPr/>
        </p:nvGrpSpPr>
        <p:grpSpPr>
          <a:xfrm>
            <a:off x="5436620" y="1013077"/>
            <a:ext cx="150222" cy="158259"/>
            <a:chOff x="3770248" y="2527300"/>
            <a:chExt cx="180404" cy="190055"/>
          </a:xfrm>
        </p:grpSpPr>
        <p:sp>
          <p:nvSpPr>
            <p:cNvPr id="3200" name="Google Shape;3200;p4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1" name="Google Shape;3201;p4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2" name="Google Shape;3202;p4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3" name="Google Shape;3203;p4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204" name="Google Shape;3204;p48"/>
          <p:cNvGrpSpPr/>
          <p:nvPr/>
        </p:nvGrpSpPr>
        <p:grpSpPr>
          <a:xfrm rot="5400000">
            <a:off x="5283010" y="299043"/>
            <a:ext cx="131398" cy="150460"/>
            <a:chOff x="3462796" y="2555878"/>
            <a:chExt cx="157798" cy="180711"/>
          </a:xfrm>
        </p:grpSpPr>
        <p:sp>
          <p:nvSpPr>
            <p:cNvPr id="3205" name="Google Shape;3205;p4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6" name="Google Shape;3206;p4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7" name="Google Shape;3207;p4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8" name="Google Shape;3208;p4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9" name="Google Shape;3209;p4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0" name="Google Shape;3210;p4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211" name="Google Shape;3211;p48"/>
          <p:cNvGrpSpPr/>
          <p:nvPr/>
        </p:nvGrpSpPr>
        <p:grpSpPr>
          <a:xfrm>
            <a:off x="2111389" y="797087"/>
            <a:ext cx="110534" cy="116447"/>
            <a:chOff x="3770248" y="2527300"/>
            <a:chExt cx="180404" cy="190055"/>
          </a:xfrm>
        </p:grpSpPr>
        <p:sp>
          <p:nvSpPr>
            <p:cNvPr id="3212" name="Google Shape;3212;p4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3" name="Google Shape;3213;p4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4" name="Google Shape;3214;p4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5" name="Google Shape;3215;p4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216" name="Google Shape;3216;p48"/>
          <p:cNvGrpSpPr/>
          <p:nvPr/>
        </p:nvGrpSpPr>
        <p:grpSpPr>
          <a:xfrm rot="-2700000">
            <a:off x="7021574" y="1207754"/>
            <a:ext cx="110522" cy="116435"/>
            <a:chOff x="3770248" y="2527300"/>
            <a:chExt cx="180404" cy="190055"/>
          </a:xfrm>
        </p:grpSpPr>
        <p:sp>
          <p:nvSpPr>
            <p:cNvPr id="3217" name="Google Shape;3217;p4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8" name="Google Shape;3218;p4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9" name="Google Shape;3219;p4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0" name="Google Shape;3220;p4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221" name="Google Shape;3221;p48"/>
          <p:cNvGrpSpPr/>
          <p:nvPr/>
        </p:nvGrpSpPr>
        <p:grpSpPr>
          <a:xfrm>
            <a:off x="3301930" y="-2"/>
            <a:ext cx="641313" cy="1441454"/>
            <a:chOff x="2484475" y="746199"/>
            <a:chExt cx="1046700" cy="2352626"/>
          </a:xfrm>
        </p:grpSpPr>
        <p:sp>
          <p:nvSpPr>
            <p:cNvPr id="3222" name="Google Shape;3222;p48"/>
            <p:cNvSpPr/>
            <p:nvPr/>
          </p:nvSpPr>
          <p:spPr>
            <a:xfrm>
              <a:off x="2484475" y="2052125"/>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3" name="Google Shape;3223;p48"/>
            <p:cNvSpPr/>
            <p:nvPr/>
          </p:nvSpPr>
          <p:spPr>
            <a:xfrm>
              <a:off x="2643144" y="2210793"/>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24" name="Google Shape;3224;p48"/>
            <p:cNvGrpSpPr/>
            <p:nvPr/>
          </p:nvGrpSpPr>
          <p:grpSpPr>
            <a:xfrm>
              <a:off x="2769704" y="746199"/>
              <a:ext cx="510180" cy="2066757"/>
              <a:chOff x="1818382" y="1899501"/>
              <a:chExt cx="466728" cy="1890730"/>
            </a:xfrm>
          </p:grpSpPr>
          <p:grpSp>
            <p:nvGrpSpPr>
              <p:cNvPr id="3225" name="Google Shape;3225;p48"/>
              <p:cNvGrpSpPr/>
              <p:nvPr/>
            </p:nvGrpSpPr>
            <p:grpSpPr>
              <a:xfrm>
                <a:off x="1818382" y="2971595"/>
                <a:ext cx="466728" cy="818636"/>
                <a:chOff x="1818382" y="2942618"/>
                <a:chExt cx="466728" cy="818636"/>
              </a:xfrm>
            </p:grpSpPr>
            <p:sp>
              <p:nvSpPr>
                <p:cNvPr id="3226" name="Google Shape;3226;p4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7" name="Google Shape;3227;p4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8" name="Google Shape;3228;p4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29" name="Google Shape;3229;p48"/>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30" name="Google Shape;3230;p4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1" name="Google Shape;3231;p48"/>
          <p:cNvGrpSpPr/>
          <p:nvPr/>
        </p:nvGrpSpPr>
        <p:grpSpPr>
          <a:xfrm>
            <a:off x="4207128" y="0"/>
            <a:ext cx="554672" cy="791531"/>
            <a:chOff x="3961868" y="621835"/>
            <a:chExt cx="905291" cy="1291874"/>
          </a:xfrm>
        </p:grpSpPr>
        <p:grpSp>
          <p:nvGrpSpPr>
            <p:cNvPr id="3232" name="Google Shape;3232;p48"/>
            <p:cNvGrpSpPr/>
            <p:nvPr/>
          </p:nvGrpSpPr>
          <p:grpSpPr>
            <a:xfrm>
              <a:off x="3961868" y="1008418"/>
              <a:ext cx="905291" cy="905291"/>
              <a:chOff x="764100" y="3623300"/>
              <a:chExt cx="1046700" cy="1046700"/>
            </a:xfrm>
          </p:grpSpPr>
          <p:sp>
            <p:nvSpPr>
              <p:cNvPr id="3233" name="Google Shape;3233;p48"/>
              <p:cNvSpPr/>
              <p:nvPr/>
            </p:nvSpPr>
            <p:spPr>
              <a:xfrm>
                <a:off x="764100" y="3623300"/>
                <a:ext cx="1046700" cy="10467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4" name="Google Shape;3234;p48"/>
              <p:cNvSpPr/>
              <p:nvPr/>
            </p:nvSpPr>
            <p:spPr>
              <a:xfrm>
                <a:off x="922769" y="3781968"/>
                <a:ext cx="729300" cy="729300"/>
              </a:xfrm>
              <a:prstGeom prst="ellipse">
                <a:avLst/>
              </a:prstGeom>
              <a:solidFill>
                <a:srgbClr val="D8B8FF">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35" name="Google Shape;3235;p48"/>
            <p:cNvGrpSpPr/>
            <p:nvPr/>
          </p:nvGrpSpPr>
          <p:grpSpPr>
            <a:xfrm>
              <a:off x="4155317" y="621835"/>
              <a:ext cx="522826" cy="1099261"/>
              <a:chOff x="2447534" y="2604168"/>
              <a:chExt cx="478297" cy="1005636"/>
            </a:xfrm>
          </p:grpSpPr>
          <p:grpSp>
            <p:nvGrpSpPr>
              <p:cNvPr id="3236" name="Google Shape;3236;p48"/>
              <p:cNvGrpSpPr/>
              <p:nvPr/>
            </p:nvGrpSpPr>
            <p:grpSpPr>
              <a:xfrm>
                <a:off x="2447534" y="2604168"/>
                <a:ext cx="478297" cy="1005636"/>
                <a:chOff x="2447534" y="2604168"/>
                <a:chExt cx="478297" cy="1005636"/>
              </a:xfrm>
            </p:grpSpPr>
            <p:grpSp>
              <p:nvGrpSpPr>
                <p:cNvPr id="3237" name="Google Shape;3237;p48"/>
                <p:cNvGrpSpPr/>
                <p:nvPr/>
              </p:nvGrpSpPr>
              <p:grpSpPr>
                <a:xfrm>
                  <a:off x="2447534" y="2971595"/>
                  <a:ext cx="478297" cy="638209"/>
                  <a:chOff x="2447534" y="3081786"/>
                  <a:chExt cx="478297" cy="638209"/>
                </a:xfrm>
              </p:grpSpPr>
              <p:sp>
                <p:nvSpPr>
                  <p:cNvPr id="3238" name="Google Shape;3238;p4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9" name="Google Shape;3239;p4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0" name="Google Shape;3240;p4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41" name="Google Shape;3241;p48"/>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42" name="Google Shape;3242;p4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44" name="Google Shape;3244;p48"/>
          <p:cNvGrpSpPr/>
          <p:nvPr/>
        </p:nvGrpSpPr>
        <p:grpSpPr>
          <a:xfrm>
            <a:off x="4962191" y="-10"/>
            <a:ext cx="320336" cy="486567"/>
            <a:chOff x="5194218" y="621819"/>
            <a:chExt cx="522827" cy="794136"/>
          </a:xfrm>
        </p:grpSpPr>
        <p:grpSp>
          <p:nvGrpSpPr>
            <p:cNvPr id="3245" name="Google Shape;3245;p48"/>
            <p:cNvGrpSpPr/>
            <p:nvPr/>
          </p:nvGrpSpPr>
          <p:grpSpPr>
            <a:xfrm>
              <a:off x="5194218" y="893128"/>
              <a:ext cx="522827" cy="522827"/>
              <a:chOff x="764100" y="3623300"/>
              <a:chExt cx="1046700" cy="1046700"/>
            </a:xfrm>
          </p:grpSpPr>
          <p:sp>
            <p:nvSpPr>
              <p:cNvPr id="3246" name="Google Shape;3246;p48"/>
              <p:cNvSpPr/>
              <p:nvPr/>
            </p:nvSpPr>
            <p:spPr>
              <a:xfrm>
                <a:off x="764100" y="3623300"/>
                <a:ext cx="1046700" cy="10467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7" name="Google Shape;3247;p48"/>
              <p:cNvSpPr/>
              <p:nvPr/>
            </p:nvSpPr>
            <p:spPr>
              <a:xfrm>
                <a:off x="922769" y="3781968"/>
                <a:ext cx="729300" cy="729300"/>
              </a:xfrm>
              <a:prstGeom prst="ellipse">
                <a:avLst/>
              </a:prstGeom>
              <a:solidFill>
                <a:srgbClr val="FF89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48" name="Google Shape;3248;p48"/>
            <p:cNvGrpSpPr/>
            <p:nvPr/>
          </p:nvGrpSpPr>
          <p:grpSpPr>
            <a:xfrm>
              <a:off x="5371918" y="621819"/>
              <a:ext cx="182209" cy="655932"/>
              <a:chOff x="3305183" y="2722527"/>
              <a:chExt cx="166690" cy="600066"/>
            </a:xfrm>
          </p:grpSpPr>
          <p:grpSp>
            <p:nvGrpSpPr>
              <p:cNvPr id="3249" name="Google Shape;3249;p48"/>
              <p:cNvGrpSpPr/>
              <p:nvPr/>
            </p:nvGrpSpPr>
            <p:grpSpPr>
              <a:xfrm>
                <a:off x="3305183" y="2722527"/>
                <a:ext cx="166690" cy="600066"/>
                <a:chOff x="3305183" y="2722527"/>
                <a:chExt cx="166690" cy="600066"/>
              </a:xfrm>
            </p:grpSpPr>
            <p:grpSp>
              <p:nvGrpSpPr>
                <p:cNvPr id="3250" name="Google Shape;3250;p48"/>
                <p:cNvGrpSpPr/>
                <p:nvPr/>
              </p:nvGrpSpPr>
              <p:grpSpPr>
                <a:xfrm>
                  <a:off x="3305183" y="2971595"/>
                  <a:ext cx="166690" cy="350998"/>
                  <a:chOff x="3305183" y="3146560"/>
                  <a:chExt cx="166690" cy="350998"/>
                </a:xfrm>
              </p:grpSpPr>
              <p:sp>
                <p:nvSpPr>
                  <p:cNvPr id="3251" name="Google Shape;3251;p4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2" name="Google Shape;3252;p4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3" name="Google Shape;3253;p4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54" name="Google Shape;3254;p48"/>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55" name="Google Shape;3255;p4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56" name="Google Shape;3256;p48"/>
          <p:cNvGrpSpPr/>
          <p:nvPr/>
        </p:nvGrpSpPr>
        <p:grpSpPr>
          <a:xfrm>
            <a:off x="6573943" y="2"/>
            <a:ext cx="527288" cy="1319623"/>
            <a:chOff x="7824797" y="870572"/>
            <a:chExt cx="860597" cy="2153783"/>
          </a:xfrm>
        </p:grpSpPr>
        <p:grpSp>
          <p:nvGrpSpPr>
            <p:cNvPr id="3257" name="Google Shape;3257;p48"/>
            <p:cNvGrpSpPr/>
            <p:nvPr/>
          </p:nvGrpSpPr>
          <p:grpSpPr>
            <a:xfrm>
              <a:off x="7824797" y="1891930"/>
              <a:ext cx="860597" cy="1132425"/>
              <a:chOff x="764100" y="3623300"/>
              <a:chExt cx="1046700" cy="1046700"/>
            </a:xfrm>
          </p:grpSpPr>
          <p:sp>
            <p:nvSpPr>
              <p:cNvPr id="3258" name="Google Shape;3258;p48"/>
              <p:cNvSpPr/>
              <p:nvPr/>
            </p:nvSpPr>
            <p:spPr>
              <a:xfrm>
                <a:off x="764100" y="3623300"/>
                <a:ext cx="1046700" cy="10467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9" name="Google Shape;3259;p48"/>
              <p:cNvSpPr/>
              <p:nvPr/>
            </p:nvSpPr>
            <p:spPr>
              <a:xfrm>
                <a:off x="922769" y="3781968"/>
                <a:ext cx="729300" cy="729300"/>
              </a:xfrm>
              <a:prstGeom prst="ellipse">
                <a:avLst/>
              </a:prstGeom>
              <a:solidFill>
                <a:srgbClr val="10A3FF">
                  <a:alpha val="58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60" name="Google Shape;3260;p48"/>
            <p:cNvGrpSpPr/>
            <p:nvPr/>
          </p:nvGrpSpPr>
          <p:grpSpPr>
            <a:xfrm>
              <a:off x="8100550" y="870572"/>
              <a:ext cx="300376" cy="1935114"/>
              <a:chOff x="3792712" y="2051381"/>
              <a:chExt cx="274793" cy="1770299"/>
            </a:xfrm>
          </p:grpSpPr>
          <p:grpSp>
            <p:nvGrpSpPr>
              <p:cNvPr id="3261" name="Google Shape;3261;p48"/>
              <p:cNvGrpSpPr/>
              <p:nvPr/>
            </p:nvGrpSpPr>
            <p:grpSpPr>
              <a:xfrm>
                <a:off x="3792712" y="2051381"/>
                <a:ext cx="274793" cy="1770299"/>
                <a:chOff x="3792712" y="2051381"/>
                <a:chExt cx="274793" cy="1770299"/>
              </a:xfrm>
            </p:grpSpPr>
            <p:grpSp>
              <p:nvGrpSpPr>
                <p:cNvPr id="3262" name="Google Shape;3262;p48"/>
                <p:cNvGrpSpPr/>
                <p:nvPr/>
              </p:nvGrpSpPr>
              <p:grpSpPr>
                <a:xfrm>
                  <a:off x="3792712" y="2971595"/>
                  <a:ext cx="274793" cy="850085"/>
                  <a:chOff x="3792712" y="2879468"/>
                  <a:chExt cx="274793" cy="850085"/>
                </a:xfrm>
              </p:grpSpPr>
              <p:sp>
                <p:nvSpPr>
                  <p:cNvPr id="3263" name="Google Shape;3263;p4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4" name="Google Shape;3264;p4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5" name="Google Shape;3265;p4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66" name="Google Shape;3266;p48"/>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67" name="Google Shape;3267;p4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9" name="Google Shape;3269;p48"/>
          <p:cNvGrpSpPr/>
          <p:nvPr/>
        </p:nvGrpSpPr>
        <p:grpSpPr>
          <a:xfrm>
            <a:off x="2510399" y="7"/>
            <a:ext cx="641313" cy="1028549"/>
            <a:chOff x="1192601" y="746213"/>
            <a:chExt cx="1046700" cy="1678715"/>
          </a:xfrm>
        </p:grpSpPr>
        <p:grpSp>
          <p:nvGrpSpPr>
            <p:cNvPr id="3270" name="Google Shape;3270;p48"/>
            <p:cNvGrpSpPr/>
            <p:nvPr/>
          </p:nvGrpSpPr>
          <p:grpSpPr>
            <a:xfrm>
              <a:off x="1192601" y="1378228"/>
              <a:ext cx="1046700" cy="1046700"/>
              <a:chOff x="764100" y="3623300"/>
              <a:chExt cx="1046700" cy="1046700"/>
            </a:xfrm>
          </p:grpSpPr>
          <p:sp>
            <p:nvSpPr>
              <p:cNvPr id="3271" name="Google Shape;3271;p48"/>
              <p:cNvSpPr/>
              <p:nvPr/>
            </p:nvSpPr>
            <p:spPr>
              <a:xfrm>
                <a:off x="764100" y="3623300"/>
                <a:ext cx="1046700" cy="10467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2" name="Google Shape;3272;p48"/>
              <p:cNvSpPr/>
              <p:nvPr/>
            </p:nvSpPr>
            <p:spPr>
              <a:xfrm>
                <a:off x="922769" y="3781968"/>
                <a:ext cx="729300" cy="729300"/>
              </a:xfrm>
              <a:prstGeom prst="ellipse">
                <a:avLst/>
              </a:prstGeom>
              <a:solidFill>
                <a:srgbClr val="18ECFF">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73" name="Google Shape;3273;p48"/>
            <p:cNvGrpSpPr/>
            <p:nvPr/>
          </p:nvGrpSpPr>
          <p:grpSpPr>
            <a:xfrm>
              <a:off x="1417979" y="746213"/>
              <a:ext cx="580390" cy="1384973"/>
              <a:chOff x="522260" y="2632808"/>
              <a:chExt cx="530958" cy="1267014"/>
            </a:xfrm>
          </p:grpSpPr>
          <p:grpSp>
            <p:nvGrpSpPr>
              <p:cNvPr id="3274" name="Google Shape;3274;p48"/>
              <p:cNvGrpSpPr/>
              <p:nvPr/>
            </p:nvGrpSpPr>
            <p:grpSpPr>
              <a:xfrm>
                <a:off x="522260" y="2632808"/>
                <a:ext cx="530958" cy="1267014"/>
                <a:chOff x="522260" y="2632808"/>
                <a:chExt cx="530958" cy="1267014"/>
              </a:xfrm>
            </p:grpSpPr>
            <p:grpSp>
              <p:nvGrpSpPr>
                <p:cNvPr id="3275" name="Google Shape;3275;p48"/>
                <p:cNvGrpSpPr/>
                <p:nvPr/>
              </p:nvGrpSpPr>
              <p:grpSpPr>
                <a:xfrm>
                  <a:off x="522260" y="2971595"/>
                  <a:ext cx="530958" cy="928227"/>
                  <a:chOff x="522260" y="2971595"/>
                  <a:chExt cx="530958" cy="928227"/>
                </a:xfrm>
              </p:grpSpPr>
              <p:sp>
                <p:nvSpPr>
                  <p:cNvPr id="3276" name="Google Shape;3276;p4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7" name="Google Shape;3277;p4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8" name="Google Shape;3278;p4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9" name="Google Shape;3279;p4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80" name="Google Shape;3280;p48"/>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81" name="Google Shape;3281;p4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2" name="Google Shape;3282;p48"/>
          <p:cNvGrpSpPr/>
          <p:nvPr/>
        </p:nvGrpSpPr>
        <p:grpSpPr>
          <a:xfrm>
            <a:off x="5462592" y="6"/>
            <a:ext cx="641313" cy="1178098"/>
            <a:chOff x="6010934" y="870580"/>
            <a:chExt cx="1046700" cy="1922798"/>
          </a:xfrm>
        </p:grpSpPr>
        <p:grpSp>
          <p:nvGrpSpPr>
            <p:cNvPr id="3283" name="Google Shape;3283;p48"/>
            <p:cNvGrpSpPr/>
            <p:nvPr/>
          </p:nvGrpSpPr>
          <p:grpSpPr>
            <a:xfrm>
              <a:off x="6010934" y="1746678"/>
              <a:ext cx="1046700" cy="1046700"/>
              <a:chOff x="764100" y="3623300"/>
              <a:chExt cx="1046700" cy="1046700"/>
            </a:xfrm>
          </p:grpSpPr>
          <p:sp>
            <p:nvSpPr>
              <p:cNvPr id="3284" name="Google Shape;3284;p48"/>
              <p:cNvSpPr/>
              <p:nvPr/>
            </p:nvSpPr>
            <p:spPr>
              <a:xfrm>
                <a:off x="764100" y="3623300"/>
                <a:ext cx="1046700" cy="10467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5" name="Google Shape;3285;p48"/>
              <p:cNvSpPr/>
              <p:nvPr/>
            </p:nvSpPr>
            <p:spPr>
              <a:xfrm>
                <a:off x="922769" y="3781968"/>
                <a:ext cx="729300" cy="729300"/>
              </a:xfrm>
              <a:prstGeom prst="ellipse">
                <a:avLst/>
              </a:prstGeom>
              <a:solidFill>
                <a:srgbClr val="76DC35">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86" name="Google Shape;3286;p48"/>
            <p:cNvGrpSpPr/>
            <p:nvPr/>
          </p:nvGrpSpPr>
          <p:grpSpPr>
            <a:xfrm>
              <a:off x="6308748" y="870580"/>
              <a:ext cx="441786" cy="1701306"/>
              <a:chOff x="1121941" y="2406098"/>
              <a:chExt cx="404159" cy="1556405"/>
            </a:xfrm>
          </p:grpSpPr>
          <p:grpSp>
            <p:nvGrpSpPr>
              <p:cNvPr id="3287" name="Google Shape;3287;p48"/>
              <p:cNvGrpSpPr/>
              <p:nvPr/>
            </p:nvGrpSpPr>
            <p:grpSpPr>
              <a:xfrm>
                <a:off x="1121941" y="2406098"/>
                <a:ext cx="404159" cy="1556405"/>
                <a:chOff x="1121941" y="2406098"/>
                <a:chExt cx="404159" cy="1556405"/>
              </a:xfrm>
            </p:grpSpPr>
            <p:grpSp>
              <p:nvGrpSpPr>
                <p:cNvPr id="3288" name="Google Shape;3288;p48"/>
                <p:cNvGrpSpPr/>
                <p:nvPr/>
              </p:nvGrpSpPr>
              <p:grpSpPr>
                <a:xfrm>
                  <a:off x="1121941" y="2971595"/>
                  <a:ext cx="404159" cy="990908"/>
                  <a:chOff x="1121941" y="2969319"/>
                  <a:chExt cx="404159" cy="990908"/>
                </a:xfrm>
              </p:grpSpPr>
              <p:sp>
                <p:nvSpPr>
                  <p:cNvPr id="3289" name="Google Shape;3289;p4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0" name="Google Shape;3290;p4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1" name="Google Shape;3291;p4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2" name="Google Shape;3292;p4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293" name="Google Shape;3293;p48"/>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94" name="Google Shape;3294;p4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98" name="Google Shape;3298;p48"/>
          <p:cNvGrpSpPr/>
          <p:nvPr/>
        </p:nvGrpSpPr>
        <p:grpSpPr>
          <a:xfrm>
            <a:off x="2221896" y="1"/>
            <a:ext cx="320336" cy="1232123"/>
            <a:chOff x="721731" y="746203"/>
            <a:chExt cx="522827" cy="2010973"/>
          </a:xfrm>
        </p:grpSpPr>
        <p:grpSp>
          <p:nvGrpSpPr>
            <p:cNvPr id="3299" name="Google Shape;3299;p48"/>
            <p:cNvGrpSpPr/>
            <p:nvPr/>
          </p:nvGrpSpPr>
          <p:grpSpPr>
            <a:xfrm>
              <a:off x="721731" y="2234350"/>
              <a:ext cx="522827" cy="522827"/>
              <a:chOff x="764100" y="3623300"/>
              <a:chExt cx="1046700" cy="1046700"/>
            </a:xfrm>
          </p:grpSpPr>
          <p:sp>
            <p:nvSpPr>
              <p:cNvPr id="3300" name="Google Shape;3300;p48"/>
              <p:cNvSpPr/>
              <p:nvPr/>
            </p:nvSpPr>
            <p:spPr>
              <a:xfrm>
                <a:off x="764100" y="3623300"/>
                <a:ext cx="1046700" cy="10467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1" name="Google Shape;3301;p48"/>
              <p:cNvSpPr/>
              <p:nvPr/>
            </p:nvSpPr>
            <p:spPr>
              <a:xfrm>
                <a:off x="922769" y="3781968"/>
                <a:ext cx="729300" cy="729300"/>
              </a:xfrm>
              <a:prstGeom prst="ellipse">
                <a:avLst/>
              </a:prstGeom>
              <a:solidFill>
                <a:srgbClr val="FFDE00">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02" name="Google Shape;3302;p48"/>
            <p:cNvGrpSpPr/>
            <p:nvPr/>
          </p:nvGrpSpPr>
          <p:grpSpPr>
            <a:xfrm>
              <a:off x="892050" y="746203"/>
              <a:ext cx="182209" cy="1869992"/>
              <a:chOff x="3305183" y="1611869"/>
              <a:chExt cx="166690" cy="1710724"/>
            </a:xfrm>
          </p:grpSpPr>
          <p:grpSp>
            <p:nvGrpSpPr>
              <p:cNvPr id="3303" name="Google Shape;3303;p48"/>
              <p:cNvGrpSpPr/>
              <p:nvPr/>
            </p:nvGrpSpPr>
            <p:grpSpPr>
              <a:xfrm>
                <a:off x="3305183" y="1611869"/>
                <a:ext cx="166690" cy="1710724"/>
                <a:chOff x="3305183" y="1611869"/>
                <a:chExt cx="166690" cy="1710724"/>
              </a:xfrm>
            </p:grpSpPr>
            <p:grpSp>
              <p:nvGrpSpPr>
                <p:cNvPr id="3304" name="Google Shape;3304;p48"/>
                <p:cNvGrpSpPr/>
                <p:nvPr/>
              </p:nvGrpSpPr>
              <p:grpSpPr>
                <a:xfrm>
                  <a:off x="3305183" y="2971595"/>
                  <a:ext cx="166690" cy="350998"/>
                  <a:chOff x="3305183" y="3146560"/>
                  <a:chExt cx="166690" cy="350998"/>
                </a:xfrm>
              </p:grpSpPr>
              <p:sp>
                <p:nvSpPr>
                  <p:cNvPr id="3305" name="Google Shape;3305;p4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6" name="Google Shape;3306;p4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7" name="Google Shape;3307;p4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08" name="Google Shape;3308;p48"/>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09" name="Google Shape;3309;p4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 Color background">
  <p:cSld name="BLANK_1_1">
    <p:spTree>
      <p:nvGrpSpPr>
        <p:cNvPr id="1" name="Shape 3310"/>
        <p:cNvGrpSpPr/>
        <p:nvPr/>
      </p:nvGrpSpPr>
      <p:grpSpPr>
        <a:xfrm>
          <a:off x="0" y="0"/>
          <a:ext cx="0" cy="0"/>
          <a:chOff x="0" y="0"/>
          <a:chExt cx="0" cy="0"/>
        </a:xfrm>
      </p:grpSpPr>
      <p:sp>
        <p:nvSpPr>
          <p:cNvPr id="3311" name="Google Shape;3311;p49"/>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grpSp>
        <p:nvGrpSpPr>
          <p:cNvPr id="3312" name="Google Shape;3312;p49"/>
          <p:cNvGrpSpPr/>
          <p:nvPr/>
        </p:nvGrpSpPr>
        <p:grpSpPr>
          <a:xfrm>
            <a:off x="7374893" y="4521440"/>
            <a:ext cx="230809" cy="243156"/>
            <a:chOff x="3770248" y="2527300"/>
            <a:chExt cx="180404" cy="190055"/>
          </a:xfrm>
        </p:grpSpPr>
        <p:sp>
          <p:nvSpPr>
            <p:cNvPr id="3313" name="Google Shape;3313;p4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4" name="Google Shape;3314;p4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5" name="Google Shape;3315;p4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6" name="Google Shape;3316;p4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17" name="Google Shape;3317;p49"/>
          <p:cNvGrpSpPr/>
          <p:nvPr/>
        </p:nvGrpSpPr>
        <p:grpSpPr>
          <a:xfrm>
            <a:off x="8747489" y="2424507"/>
            <a:ext cx="230809" cy="243156"/>
            <a:chOff x="3770248" y="2527300"/>
            <a:chExt cx="180404" cy="190055"/>
          </a:xfrm>
        </p:grpSpPr>
        <p:sp>
          <p:nvSpPr>
            <p:cNvPr id="3318" name="Google Shape;3318;p4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9" name="Google Shape;3319;p4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0" name="Google Shape;3320;p4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1" name="Google Shape;3321;p4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22" name="Google Shape;3322;p49"/>
          <p:cNvGrpSpPr/>
          <p:nvPr/>
        </p:nvGrpSpPr>
        <p:grpSpPr>
          <a:xfrm rot="5400000">
            <a:off x="8655384" y="3665221"/>
            <a:ext cx="201871" cy="231166"/>
            <a:chOff x="3462796" y="2555878"/>
            <a:chExt cx="157798" cy="180711"/>
          </a:xfrm>
        </p:grpSpPr>
        <p:sp>
          <p:nvSpPr>
            <p:cNvPr id="3323" name="Google Shape;3323;p4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4" name="Google Shape;3324;p4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5" name="Google Shape;3325;p4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6" name="Google Shape;3326;p4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7" name="Google Shape;3327;p4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28" name="Google Shape;3328;p4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29" name="Google Shape;3329;p49"/>
          <p:cNvGrpSpPr/>
          <p:nvPr/>
        </p:nvGrpSpPr>
        <p:grpSpPr>
          <a:xfrm rot="-2700000">
            <a:off x="8038126" y="1128088"/>
            <a:ext cx="169840" cy="178926"/>
            <a:chOff x="3770248" y="2527300"/>
            <a:chExt cx="180404" cy="190055"/>
          </a:xfrm>
        </p:grpSpPr>
        <p:sp>
          <p:nvSpPr>
            <p:cNvPr id="3330" name="Google Shape;3330;p4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1" name="Google Shape;3331;p4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2" name="Google Shape;3332;p4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33" name="Google Shape;3333;p4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34" name="Google Shape;3334;p49"/>
          <p:cNvGrpSpPr/>
          <p:nvPr/>
        </p:nvGrpSpPr>
        <p:grpSpPr>
          <a:xfrm>
            <a:off x="6800135" y="22"/>
            <a:ext cx="985363" cy="1665685"/>
            <a:chOff x="2484475" y="1329454"/>
            <a:chExt cx="1046700" cy="1769371"/>
          </a:xfrm>
        </p:grpSpPr>
        <p:sp>
          <p:nvSpPr>
            <p:cNvPr id="3335" name="Google Shape;3335;p49"/>
            <p:cNvSpPr/>
            <p:nvPr/>
          </p:nvSpPr>
          <p:spPr>
            <a:xfrm>
              <a:off x="2484475" y="2052125"/>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6" name="Google Shape;3336;p49"/>
            <p:cNvSpPr/>
            <p:nvPr/>
          </p:nvSpPr>
          <p:spPr>
            <a:xfrm>
              <a:off x="2643144" y="2210793"/>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37" name="Google Shape;3337;p49"/>
            <p:cNvGrpSpPr/>
            <p:nvPr/>
          </p:nvGrpSpPr>
          <p:grpSpPr>
            <a:xfrm>
              <a:off x="2769704" y="1329454"/>
              <a:ext cx="510180" cy="1483501"/>
              <a:chOff x="1818382" y="2433081"/>
              <a:chExt cx="466728" cy="1357150"/>
            </a:xfrm>
          </p:grpSpPr>
          <p:grpSp>
            <p:nvGrpSpPr>
              <p:cNvPr id="3338" name="Google Shape;3338;p49"/>
              <p:cNvGrpSpPr/>
              <p:nvPr/>
            </p:nvGrpSpPr>
            <p:grpSpPr>
              <a:xfrm>
                <a:off x="1818382" y="2971595"/>
                <a:ext cx="466728" cy="818636"/>
                <a:chOff x="1818382" y="2942618"/>
                <a:chExt cx="466728" cy="818636"/>
              </a:xfrm>
            </p:grpSpPr>
            <p:sp>
              <p:nvSpPr>
                <p:cNvPr id="3339" name="Google Shape;3339;p49"/>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0" name="Google Shape;3340;p49"/>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1" name="Google Shape;3341;p49"/>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42" name="Google Shape;3342;p49"/>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343" name="Google Shape;3343;p49"/>
          <p:cNvGrpSpPr/>
          <p:nvPr/>
        </p:nvGrpSpPr>
        <p:grpSpPr>
          <a:xfrm>
            <a:off x="8330194" y="1"/>
            <a:ext cx="852241" cy="2239549"/>
            <a:chOff x="3961868" y="-465246"/>
            <a:chExt cx="905291" cy="2378955"/>
          </a:xfrm>
        </p:grpSpPr>
        <p:grpSp>
          <p:nvGrpSpPr>
            <p:cNvPr id="3344" name="Google Shape;3344;p49"/>
            <p:cNvGrpSpPr/>
            <p:nvPr/>
          </p:nvGrpSpPr>
          <p:grpSpPr>
            <a:xfrm>
              <a:off x="3961868" y="1008418"/>
              <a:ext cx="905291" cy="905291"/>
              <a:chOff x="764100" y="3623300"/>
              <a:chExt cx="1046700" cy="1046700"/>
            </a:xfrm>
          </p:grpSpPr>
          <p:sp>
            <p:nvSpPr>
              <p:cNvPr id="3345" name="Google Shape;3345;p49"/>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6" name="Google Shape;3346;p49"/>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47" name="Google Shape;3347;p49"/>
            <p:cNvGrpSpPr/>
            <p:nvPr/>
          </p:nvGrpSpPr>
          <p:grpSpPr>
            <a:xfrm>
              <a:off x="4155317" y="-465246"/>
              <a:ext cx="522826" cy="2186340"/>
              <a:chOff x="2447534" y="1609676"/>
              <a:chExt cx="478297" cy="2000128"/>
            </a:xfrm>
          </p:grpSpPr>
          <p:grpSp>
            <p:nvGrpSpPr>
              <p:cNvPr id="3348" name="Google Shape;3348;p49"/>
              <p:cNvGrpSpPr/>
              <p:nvPr/>
            </p:nvGrpSpPr>
            <p:grpSpPr>
              <a:xfrm>
                <a:off x="2447534" y="2971595"/>
                <a:ext cx="478297" cy="638209"/>
                <a:chOff x="2447534" y="3081786"/>
                <a:chExt cx="478297" cy="638209"/>
              </a:xfrm>
            </p:grpSpPr>
            <p:sp>
              <p:nvSpPr>
                <p:cNvPr id="3349" name="Google Shape;3349;p49"/>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0" name="Google Shape;3350;p49"/>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1" name="Google Shape;3351;p49"/>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52" name="Google Shape;3352;p49"/>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353" name="Google Shape;3353;p49"/>
          <p:cNvGrpSpPr/>
          <p:nvPr/>
        </p:nvGrpSpPr>
        <p:grpSpPr>
          <a:xfrm>
            <a:off x="7811776" y="18"/>
            <a:ext cx="492189" cy="1147269"/>
            <a:chOff x="5194218" y="197270"/>
            <a:chExt cx="522827" cy="1218684"/>
          </a:xfrm>
        </p:grpSpPr>
        <p:grpSp>
          <p:nvGrpSpPr>
            <p:cNvPr id="3354" name="Google Shape;3354;p49"/>
            <p:cNvGrpSpPr/>
            <p:nvPr/>
          </p:nvGrpSpPr>
          <p:grpSpPr>
            <a:xfrm>
              <a:off x="5194218" y="893128"/>
              <a:ext cx="522827" cy="522827"/>
              <a:chOff x="764100" y="3623300"/>
              <a:chExt cx="1046700" cy="1046700"/>
            </a:xfrm>
          </p:grpSpPr>
          <p:sp>
            <p:nvSpPr>
              <p:cNvPr id="3355" name="Google Shape;3355;p49"/>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6" name="Google Shape;3356;p49"/>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57" name="Google Shape;3357;p49"/>
            <p:cNvGrpSpPr/>
            <p:nvPr/>
          </p:nvGrpSpPr>
          <p:grpSpPr>
            <a:xfrm>
              <a:off x="5371918" y="197270"/>
              <a:ext cx="182209" cy="1080482"/>
              <a:chOff x="3305183" y="2334136"/>
              <a:chExt cx="166690" cy="988457"/>
            </a:xfrm>
          </p:grpSpPr>
          <p:grpSp>
            <p:nvGrpSpPr>
              <p:cNvPr id="3358" name="Google Shape;3358;p49"/>
              <p:cNvGrpSpPr/>
              <p:nvPr/>
            </p:nvGrpSpPr>
            <p:grpSpPr>
              <a:xfrm>
                <a:off x="3305183" y="2971595"/>
                <a:ext cx="166690" cy="350998"/>
                <a:chOff x="3305183" y="3146560"/>
                <a:chExt cx="166690" cy="350998"/>
              </a:xfrm>
            </p:grpSpPr>
            <p:sp>
              <p:nvSpPr>
                <p:cNvPr id="3359" name="Google Shape;3359;p4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0" name="Google Shape;3360;p4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1" name="Google Shape;3361;p4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62" name="Google Shape;3362;p49"/>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363" name="Google Shape;3363;p49"/>
          <p:cNvGrpSpPr/>
          <p:nvPr/>
        </p:nvGrpSpPr>
        <p:grpSpPr>
          <a:xfrm>
            <a:off x="8018879" y="0"/>
            <a:ext cx="810166" cy="3722092"/>
            <a:chOff x="7824797" y="-929429"/>
            <a:chExt cx="860597" cy="3953784"/>
          </a:xfrm>
        </p:grpSpPr>
        <p:grpSp>
          <p:nvGrpSpPr>
            <p:cNvPr id="3364" name="Google Shape;3364;p49"/>
            <p:cNvGrpSpPr/>
            <p:nvPr/>
          </p:nvGrpSpPr>
          <p:grpSpPr>
            <a:xfrm>
              <a:off x="7824797" y="1891930"/>
              <a:ext cx="860597" cy="1132425"/>
              <a:chOff x="764100" y="3623300"/>
              <a:chExt cx="1046700" cy="1046700"/>
            </a:xfrm>
          </p:grpSpPr>
          <p:sp>
            <p:nvSpPr>
              <p:cNvPr id="3365" name="Google Shape;3365;p49"/>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6" name="Google Shape;3366;p49"/>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67" name="Google Shape;3367;p49"/>
            <p:cNvGrpSpPr/>
            <p:nvPr/>
          </p:nvGrpSpPr>
          <p:grpSpPr>
            <a:xfrm>
              <a:off x="8100550" y="-929429"/>
              <a:ext cx="300376" cy="3735115"/>
              <a:chOff x="3792712" y="404687"/>
              <a:chExt cx="274793" cy="3416993"/>
            </a:xfrm>
          </p:grpSpPr>
          <p:grpSp>
            <p:nvGrpSpPr>
              <p:cNvPr id="3368" name="Google Shape;3368;p49"/>
              <p:cNvGrpSpPr/>
              <p:nvPr/>
            </p:nvGrpSpPr>
            <p:grpSpPr>
              <a:xfrm>
                <a:off x="3792712" y="2971595"/>
                <a:ext cx="274793" cy="850085"/>
                <a:chOff x="3792712" y="2879468"/>
                <a:chExt cx="274793" cy="850085"/>
              </a:xfrm>
            </p:grpSpPr>
            <p:sp>
              <p:nvSpPr>
                <p:cNvPr id="3369" name="Google Shape;3369;p49"/>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0" name="Google Shape;3370;p49"/>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1" name="Google Shape;3371;p49"/>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72" name="Google Shape;3372;p49"/>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373" name="Google Shape;3373;p49"/>
          <p:cNvGrpSpPr/>
          <p:nvPr/>
        </p:nvGrpSpPr>
        <p:grpSpPr>
          <a:xfrm>
            <a:off x="7260997" y="0"/>
            <a:ext cx="985363" cy="4610929"/>
            <a:chOff x="1192601" y="-2473021"/>
            <a:chExt cx="1046700" cy="4897949"/>
          </a:xfrm>
        </p:grpSpPr>
        <p:grpSp>
          <p:nvGrpSpPr>
            <p:cNvPr id="3374" name="Google Shape;3374;p49"/>
            <p:cNvGrpSpPr/>
            <p:nvPr/>
          </p:nvGrpSpPr>
          <p:grpSpPr>
            <a:xfrm>
              <a:off x="1192601" y="1378228"/>
              <a:ext cx="1046700" cy="1046700"/>
              <a:chOff x="764100" y="3623300"/>
              <a:chExt cx="1046700" cy="1046700"/>
            </a:xfrm>
          </p:grpSpPr>
          <p:sp>
            <p:nvSpPr>
              <p:cNvPr id="3375" name="Google Shape;3375;p49"/>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6" name="Google Shape;3376;p49"/>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77" name="Google Shape;3377;p49"/>
            <p:cNvGrpSpPr/>
            <p:nvPr/>
          </p:nvGrpSpPr>
          <p:grpSpPr>
            <a:xfrm>
              <a:off x="1417979" y="-2473021"/>
              <a:ext cx="580390" cy="4604206"/>
              <a:chOff x="522260" y="-312241"/>
              <a:chExt cx="530958" cy="4212063"/>
            </a:xfrm>
          </p:grpSpPr>
          <p:grpSp>
            <p:nvGrpSpPr>
              <p:cNvPr id="3378" name="Google Shape;3378;p49"/>
              <p:cNvGrpSpPr/>
              <p:nvPr/>
            </p:nvGrpSpPr>
            <p:grpSpPr>
              <a:xfrm>
                <a:off x="522260" y="2971595"/>
                <a:ext cx="530958" cy="928227"/>
                <a:chOff x="522260" y="2971595"/>
                <a:chExt cx="530958" cy="928227"/>
              </a:xfrm>
            </p:grpSpPr>
            <p:sp>
              <p:nvSpPr>
                <p:cNvPr id="3379" name="Google Shape;3379;p49"/>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0" name="Google Shape;3380;p49"/>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1" name="Google Shape;3381;p49"/>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2" name="Google Shape;3382;p49"/>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83" name="Google Shape;3383;p49"/>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384" name="Google Shape;3384;p49"/>
          <p:cNvGrpSpPr/>
          <p:nvPr/>
        </p:nvGrpSpPr>
        <p:grpSpPr>
          <a:xfrm>
            <a:off x="7310065" y="1807221"/>
            <a:ext cx="148551" cy="170121"/>
            <a:chOff x="3462796" y="2555878"/>
            <a:chExt cx="157798" cy="180711"/>
          </a:xfrm>
        </p:grpSpPr>
        <p:sp>
          <p:nvSpPr>
            <p:cNvPr id="3385" name="Google Shape;3385;p4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6" name="Google Shape;3386;p4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7" name="Google Shape;3387;p4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8" name="Google Shape;3388;p4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9" name="Google Shape;3389;p4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0" name="Google Shape;3390;p4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91" name="Google Shape;3391;p49"/>
          <p:cNvGrpSpPr/>
          <p:nvPr/>
        </p:nvGrpSpPr>
        <p:grpSpPr>
          <a:xfrm>
            <a:off x="6425532" y="0"/>
            <a:ext cx="985363" cy="3010692"/>
            <a:chOff x="6010934" y="-404723"/>
            <a:chExt cx="1046700" cy="3198101"/>
          </a:xfrm>
        </p:grpSpPr>
        <p:grpSp>
          <p:nvGrpSpPr>
            <p:cNvPr id="3392" name="Google Shape;3392;p49"/>
            <p:cNvGrpSpPr/>
            <p:nvPr/>
          </p:nvGrpSpPr>
          <p:grpSpPr>
            <a:xfrm>
              <a:off x="6010934" y="1746678"/>
              <a:ext cx="1046700" cy="1046700"/>
              <a:chOff x="764100" y="3623300"/>
              <a:chExt cx="1046700" cy="1046700"/>
            </a:xfrm>
          </p:grpSpPr>
          <p:sp>
            <p:nvSpPr>
              <p:cNvPr id="3393" name="Google Shape;3393;p49"/>
              <p:cNvSpPr/>
              <p:nvPr/>
            </p:nvSpPr>
            <p:spPr>
              <a:xfrm>
                <a:off x="764100" y="3623300"/>
                <a:ext cx="1046700" cy="10467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4" name="Google Shape;3394;p49"/>
              <p:cNvSpPr/>
              <p:nvPr/>
            </p:nvSpPr>
            <p:spPr>
              <a:xfrm>
                <a:off x="922769" y="3781968"/>
                <a:ext cx="729300" cy="729300"/>
              </a:xfrm>
              <a:prstGeom prst="ellipse">
                <a:avLst/>
              </a:prstGeom>
              <a:solidFill>
                <a:srgbClr val="FFFFFF">
                  <a:alpha val="133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95" name="Google Shape;3395;p49"/>
            <p:cNvGrpSpPr/>
            <p:nvPr/>
          </p:nvGrpSpPr>
          <p:grpSpPr>
            <a:xfrm>
              <a:off x="6308748" y="-404723"/>
              <a:ext cx="441786" cy="2976610"/>
              <a:chOff x="1121941" y="1239413"/>
              <a:chExt cx="404159" cy="2723090"/>
            </a:xfrm>
          </p:grpSpPr>
          <p:sp>
            <p:nvSpPr>
              <p:cNvPr id="3396" name="Google Shape;3396;p49"/>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97" name="Google Shape;3397;p49"/>
              <p:cNvGrpSpPr/>
              <p:nvPr/>
            </p:nvGrpSpPr>
            <p:grpSpPr>
              <a:xfrm>
                <a:off x="1121941" y="2971595"/>
                <a:ext cx="404159" cy="990908"/>
                <a:chOff x="1121941" y="2969319"/>
                <a:chExt cx="404159" cy="990908"/>
              </a:xfrm>
            </p:grpSpPr>
            <p:sp>
              <p:nvSpPr>
                <p:cNvPr id="3398" name="Google Shape;3398;p49"/>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9" name="Google Shape;3399;p49"/>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0" name="Google Shape;3400;p49"/>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1" name="Google Shape;3401;p49"/>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3402"/>
        <p:cNvGrpSpPr/>
        <p:nvPr/>
      </p:nvGrpSpPr>
      <p:grpSpPr>
        <a:xfrm>
          <a:off x="0" y="0"/>
          <a:ext cx="0" cy="0"/>
          <a:chOff x="0" y="0"/>
          <a:chExt cx="0" cy="0"/>
        </a:xfrm>
      </p:grpSpPr>
      <p:sp>
        <p:nvSpPr>
          <p:cNvPr id="3403" name="Google Shape;3403;p50"/>
          <p:cNvSpPr txBox="1">
            <a:spLocks noGrp="1"/>
          </p:cNvSpPr>
          <p:nvPr>
            <p:ph type="body" idx="1"/>
          </p:nvPr>
        </p:nvSpPr>
        <p:spPr>
          <a:xfrm>
            <a:off x="712350" y="1352900"/>
            <a:ext cx="4498200" cy="1512900"/>
          </a:xfrm>
          <a:prstGeom prst="rect">
            <a:avLst/>
          </a:prstGeom>
          <a:noFill/>
          <a:ln>
            <a:noFill/>
          </a:ln>
        </p:spPr>
        <p:txBody>
          <a:bodyPr spcFirstLastPara="1" wrap="square" lIns="0" tIns="0" rIns="0" bIns="0" anchor="t" anchorCtr="0">
            <a:no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800"/>
              </a:spcBef>
              <a:spcAft>
                <a:spcPts val="0"/>
              </a:spcAft>
              <a:buSzPts val="1600"/>
              <a:buChar char="×"/>
              <a:defRPr sz="1600"/>
            </a:lvl2pPr>
            <a:lvl3pPr marL="1371600" lvl="2" indent="-330200" algn="l" rtl="0">
              <a:lnSpc>
                <a:spcPct val="115000"/>
              </a:lnSpc>
              <a:spcBef>
                <a:spcPts val="800"/>
              </a:spcBef>
              <a:spcAft>
                <a:spcPts val="0"/>
              </a:spcAft>
              <a:buSzPts val="1600"/>
              <a:buChar char="⬩"/>
              <a:defRPr sz="1600"/>
            </a:lvl3pPr>
            <a:lvl4pPr marL="1828800" lvl="3" indent="-330200" algn="l" rtl="0">
              <a:lnSpc>
                <a:spcPct val="115000"/>
              </a:lnSpc>
              <a:spcBef>
                <a:spcPts val="800"/>
              </a:spcBef>
              <a:spcAft>
                <a:spcPts val="0"/>
              </a:spcAft>
              <a:buSzPts val="1600"/>
              <a:buChar char="●"/>
              <a:defRPr sz="1600"/>
            </a:lvl4pPr>
            <a:lvl5pPr marL="2286000" lvl="4" indent="-330200" algn="l" rtl="0">
              <a:lnSpc>
                <a:spcPct val="115000"/>
              </a:lnSpc>
              <a:spcBef>
                <a:spcPts val="800"/>
              </a:spcBef>
              <a:spcAft>
                <a:spcPts val="0"/>
              </a:spcAft>
              <a:buSzPts val="1600"/>
              <a:buChar char="○"/>
              <a:defRPr sz="1600"/>
            </a:lvl5pPr>
            <a:lvl6pPr marL="2743200" lvl="5" indent="-330200" algn="l" rtl="0">
              <a:lnSpc>
                <a:spcPct val="115000"/>
              </a:lnSpc>
              <a:spcBef>
                <a:spcPts val="800"/>
              </a:spcBef>
              <a:spcAft>
                <a:spcPts val="0"/>
              </a:spcAft>
              <a:buSzPts val="1600"/>
              <a:buChar char="■"/>
              <a:defRPr sz="1600"/>
            </a:lvl6pPr>
            <a:lvl7pPr marL="3200400" lvl="6" indent="-330200" algn="l" rtl="0">
              <a:lnSpc>
                <a:spcPct val="115000"/>
              </a:lnSpc>
              <a:spcBef>
                <a:spcPts val="800"/>
              </a:spcBef>
              <a:spcAft>
                <a:spcPts val="0"/>
              </a:spcAft>
              <a:buSzPts val="1600"/>
              <a:buChar char="●"/>
              <a:defRPr sz="1600"/>
            </a:lvl7pPr>
            <a:lvl8pPr marL="3657600" lvl="7" indent="-330200" algn="l" rtl="0">
              <a:lnSpc>
                <a:spcPct val="115000"/>
              </a:lnSpc>
              <a:spcBef>
                <a:spcPts val="800"/>
              </a:spcBef>
              <a:spcAft>
                <a:spcPts val="0"/>
              </a:spcAft>
              <a:buSzPts val="1600"/>
              <a:buChar char="○"/>
              <a:defRPr sz="1600"/>
            </a:lvl8pPr>
            <a:lvl9pPr marL="4114800" lvl="8" indent="-330200" algn="l" rtl="0">
              <a:lnSpc>
                <a:spcPct val="115000"/>
              </a:lnSpc>
              <a:spcBef>
                <a:spcPts val="800"/>
              </a:spcBef>
              <a:spcAft>
                <a:spcPts val="800"/>
              </a:spcAft>
              <a:buSzPts val="1600"/>
              <a:buChar char="■"/>
              <a:defRPr sz="1600"/>
            </a:lvl9pPr>
          </a:lstStyle>
          <a:p>
            <a:endParaRPr/>
          </a:p>
        </p:txBody>
      </p:sp>
      <p:sp>
        <p:nvSpPr>
          <p:cNvPr id="3404" name="Google Shape;3404;p50"/>
          <p:cNvSpPr txBox="1">
            <a:spLocks noGrp="1"/>
          </p:cNvSpPr>
          <p:nvPr>
            <p:ph type="title"/>
          </p:nvPr>
        </p:nvSpPr>
        <p:spPr>
          <a:xfrm>
            <a:off x="712350" y="535413"/>
            <a:ext cx="7719300" cy="482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3400"/>
              <a:buNone/>
              <a:defRPr sz="2500"/>
            </a:lvl1pPr>
            <a:lvl2pPr lvl="1" algn="ctr" rtl="0">
              <a:lnSpc>
                <a:spcPct val="90000"/>
              </a:lnSpc>
              <a:spcBef>
                <a:spcPts val="0"/>
              </a:spcBef>
              <a:spcAft>
                <a:spcPts val="0"/>
              </a:spcAft>
              <a:buSzPts val="3400"/>
              <a:buNone/>
              <a:defRPr sz="2500"/>
            </a:lvl2pPr>
            <a:lvl3pPr lvl="2" algn="ctr" rtl="0">
              <a:lnSpc>
                <a:spcPct val="90000"/>
              </a:lnSpc>
              <a:spcBef>
                <a:spcPts val="0"/>
              </a:spcBef>
              <a:spcAft>
                <a:spcPts val="0"/>
              </a:spcAft>
              <a:buSzPts val="3400"/>
              <a:buNone/>
              <a:defRPr sz="2500"/>
            </a:lvl3pPr>
            <a:lvl4pPr lvl="3" algn="ctr" rtl="0">
              <a:lnSpc>
                <a:spcPct val="90000"/>
              </a:lnSpc>
              <a:spcBef>
                <a:spcPts val="0"/>
              </a:spcBef>
              <a:spcAft>
                <a:spcPts val="0"/>
              </a:spcAft>
              <a:buSzPts val="3400"/>
              <a:buNone/>
              <a:defRPr sz="2500"/>
            </a:lvl4pPr>
            <a:lvl5pPr lvl="4" algn="ctr" rtl="0">
              <a:lnSpc>
                <a:spcPct val="90000"/>
              </a:lnSpc>
              <a:spcBef>
                <a:spcPts val="0"/>
              </a:spcBef>
              <a:spcAft>
                <a:spcPts val="0"/>
              </a:spcAft>
              <a:buSzPts val="3400"/>
              <a:buNone/>
              <a:defRPr sz="2500"/>
            </a:lvl5pPr>
            <a:lvl6pPr lvl="5" algn="ctr" rtl="0">
              <a:lnSpc>
                <a:spcPct val="90000"/>
              </a:lnSpc>
              <a:spcBef>
                <a:spcPts val="0"/>
              </a:spcBef>
              <a:spcAft>
                <a:spcPts val="0"/>
              </a:spcAft>
              <a:buSzPts val="3400"/>
              <a:buNone/>
              <a:defRPr sz="2500"/>
            </a:lvl6pPr>
            <a:lvl7pPr lvl="6" algn="ctr" rtl="0">
              <a:lnSpc>
                <a:spcPct val="90000"/>
              </a:lnSpc>
              <a:spcBef>
                <a:spcPts val="0"/>
              </a:spcBef>
              <a:spcAft>
                <a:spcPts val="0"/>
              </a:spcAft>
              <a:buSzPts val="3400"/>
              <a:buNone/>
              <a:defRPr sz="2500"/>
            </a:lvl7pPr>
            <a:lvl8pPr lvl="7" algn="ctr" rtl="0">
              <a:lnSpc>
                <a:spcPct val="90000"/>
              </a:lnSpc>
              <a:spcBef>
                <a:spcPts val="0"/>
              </a:spcBef>
              <a:spcAft>
                <a:spcPts val="0"/>
              </a:spcAft>
              <a:buSzPts val="3400"/>
              <a:buNone/>
              <a:defRPr sz="2500"/>
            </a:lvl8pPr>
            <a:lvl9pPr lvl="8" algn="ctr" rtl="0">
              <a:lnSpc>
                <a:spcPct val="90000"/>
              </a:lnSpc>
              <a:spcBef>
                <a:spcPts val="0"/>
              </a:spcBef>
              <a:spcAft>
                <a:spcPts val="0"/>
              </a:spcAft>
              <a:buSzPts val="3400"/>
              <a:buNone/>
              <a:defRPr sz="25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title and text">
  <p:cSld name="SECTION_HEADER_1">
    <p:spTree>
      <p:nvGrpSpPr>
        <p:cNvPr id="1" name="Shape 3405"/>
        <p:cNvGrpSpPr/>
        <p:nvPr/>
      </p:nvGrpSpPr>
      <p:grpSpPr>
        <a:xfrm>
          <a:off x="0" y="0"/>
          <a:ext cx="0" cy="0"/>
          <a:chOff x="0" y="0"/>
          <a:chExt cx="0" cy="0"/>
        </a:xfrm>
      </p:grpSpPr>
      <p:grpSp>
        <p:nvGrpSpPr>
          <p:cNvPr id="3406" name="Google Shape;3406;p51"/>
          <p:cNvGrpSpPr/>
          <p:nvPr/>
        </p:nvGrpSpPr>
        <p:grpSpPr>
          <a:xfrm rot="243592">
            <a:off x="1092888" y="853711"/>
            <a:ext cx="6898576" cy="3556653"/>
            <a:chOff x="2016900" y="1269275"/>
            <a:chExt cx="6591250" cy="2916825"/>
          </a:xfrm>
        </p:grpSpPr>
        <p:sp>
          <p:nvSpPr>
            <p:cNvPr id="3407" name="Google Shape;3407;p51"/>
            <p:cNvSpPr/>
            <p:nvPr/>
          </p:nvSpPr>
          <p:spPr>
            <a:xfrm>
              <a:off x="2028525" y="1278000"/>
              <a:ext cx="6579625" cy="2908100"/>
            </a:xfrm>
            <a:custGeom>
              <a:avLst/>
              <a:gdLst/>
              <a:ahLst/>
              <a:cxnLst/>
              <a:rect l="l" t="t" r="r" b="b"/>
              <a:pathLst>
                <a:path w="263185" h="116324" extrusionOk="0">
                  <a:moveTo>
                    <a:pt x="1" y="0"/>
                  </a:moveTo>
                  <a:lnTo>
                    <a:pt x="1" y="116324"/>
                  </a:lnTo>
                  <a:lnTo>
                    <a:pt x="263184" y="116324"/>
                  </a:lnTo>
                  <a:lnTo>
                    <a:pt x="263184" y="0"/>
                  </a:lnTo>
                  <a:close/>
                </a:path>
              </a:pathLst>
            </a:custGeom>
            <a:solidFill>
              <a:srgbClr val="FFFFFF"/>
            </a:solidFill>
            <a:ln>
              <a:noFill/>
            </a:ln>
            <a:effectLst>
              <a:outerShdw blurRad="100013" dist="19050" dir="5400000" algn="bl" rotWithShape="0">
                <a:srgbClr val="783F04">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8" name="Google Shape;3408;p51"/>
            <p:cNvSpPr/>
            <p:nvPr/>
          </p:nvSpPr>
          <p:spPr>
            <a:xfrm>
              <a:off x="2016900" y="17302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9" name="Google Shape;3409;p51"/>
            <p:cNvSpPr/>
            <p:nvPr/>
          </p:nvSpPr>
          <p:spPr>
            <a:xfrm>
              <a:off x="2016900" y="18756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0" name="Google Shape;3410;p51"/>
            <p:cNvSpPr/>
            <p:nvPr/>
          </p:nvSpPr>
          <p:spPr>
            <a:xfrm>
              <a:off x="2016900" y="21620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1" name="Google Shape;3411;p51"/>
            <p:cNvSpPr/>
            <p:nvPr/>
          </p:nvSpPr>
          <p:spPr>
            <a:xfrm>
              <a:off x="2016900" y="23074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2" name="Google Shape;3412;p51"/>
            <p:cNvSpPr/>
            <p:nvPr/>
          </p:nvSpPr>
          <p:spPr>
            <a:xfrm>
              <a:off x="2016900" y="25953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3" name="Google Shape;3413;p51"/>
            <p:cNvSpPr/>
            <p:nvPr/>
          </p:nvSpPr>
          <p:spPr>
            <a:xfrm>
              <a:off x="2016900" y="27407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4" name="Google Shape;3414;p51"/>
            <p:cNvSpPr/>
            <p:nvPr/>
          </p:nvSpPr>
          <p:spPr>
            <a:xfrm>
              <a:off x="2016900" y="30272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5" name="Google Shape;3415;p51"/>
            <p:cNvSpPr/>
            <p:nvPr/>
          </p:nvSpPr>
          <p:spPr>
            <a:xfrm>
              <a:off x="2016900" y="31726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6" name="Google Shape;3416;p51"/>
            <p:cNvSpPr/>
            <p:nvPr/>
          </p:nvSpPr>
          <p:spPr>
            <a:xfrm>
              <a:off x="2016900" y="34605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7" name="Google Shape;3417;p51"/>
            <p:cNvSpPr/>
            <p:nvPr/>
          </p:nvSpPr>
          <p:spPr>
            <a:xfrm>
              <a:off x="2016900" y="3605925"/>
              <a:ext cx="6591250" cy="25"/>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8" name="Google Shape;3418;p51"/>
            <p:cNvSpPr/>
            <p:nvPr/>
          </p:nvSpPr>
          <p:spPr>
            <a:xfrm>
              <a:off x="2016900" y="38923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9" name="Google Shape;3419;p51"/>
            <p:cNvSpPr/>
            <p:nvPr/>
          </p:nvSpPr>
          <p:spPr>
            <a:xfrm>
              <a:off x="2016900" y="4037775"/>
              <a:ext cx="6591250" cy="25"/>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0" name="Google Shape;3420;p51"/>
            <p:cNvSpPr/>
            <p:nvPr/>
          </p:nvSpPr>
          <p:spPr>
            <a:xfrm>
              <a:off x="2892250" y="1269275"/>
              <a:ext cx="25" cy="2916825"/>
            </a:xfrm>
            <a:custGeom>
              <a:avLst/>
              <a:gdLst/>
              <a:ahLst/>
              <a:cxnLst/>
              <a:rect l="l" t="t" r="r" b="b"/>
              <a:pathLst>
                <a:path w="1" h="116673" fill="none" extrusionOk="0">
                  <a:moveTo>
                    <a:pt x="0" y="0"/>
                  </a:moveTo>
                  <a:lnTo>
                    <a:pt x="0" y="116673"/>
                  </a:lnTo>
                </a:path>
              </a:pathLst>
            </a:custGeom>
            <a:solidFill>
              <a:srgbClr val="E72D53"/>
            </a:solidFill>
            <a:ln w="18900" cap="flat" cmpd="sng">
              <a:solidFill>
                <a:srgbClr val="E72D53"/>
              </a:solidFill>
              <a:prstDash val="solid"/>
              <a:miter lim="5816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21" name="Google Shape;3421;p51"/>
          <p:cNvSpPr txBox="1">
            <a:spLocks noGrp="1"/>
          </p:cNvSpPr>
          <p:nvPr>
            <p:ph type="title"/>
          </p:nvPr>
        </p:nvSpPr>
        <p:spPr>
          <a:xfrm rot="-261720">
            <a:off x="1158334" y="948965"/>
            <a:ext cx="2335064" cy="1330447"/>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3600"/>
              <a:buNone/>
              <a:defRPr sz="4500" b="0">
                <a:solidFill>
                  <a:schemeClr val="accent1"/>
                </a:solidFill>
                <a:latin typeface="Chelsea Market"/>
                <a:ea typeface="Chelsea Market"/>
                <a:cs typeface="Chelsea Market"/>
                <a:sym typeface="Chelsea Market"/>
              </a:defRPr>
            </a:lvl1pPr>
            <a:lvl2pPr lvl="1" algn="ctr" rtl="0">
              <a:lnSpc>
                <a:spcPct val="90000"/>
              </a:lnSpc>
              <a:spcBef>
                <a:spcPts val="0"/>
              </a:spcBef>
              <a:spcAft>
                <a:spcPts val="0"/>
              </a:spcAft>
              <a:buSzPts val="3600"/>
              <a:buNone/>
              <a:defRPr sz="3600"/>
            </a:lvl2pPr>
            <a:lvl3pPr lvl="2" algn="ctr" rtl="0">
              <a:lnSpc>
                <a:spcPct val="90000"/>
              </a:lnSpc>
              <a:spcBef>
                <a:spcPts val="0"/>
              </a:spcBef>
              <a:spcAft>
                <a:spcPts val="0"/>
              </a:spcAft>
              <a:buSzPts val="3600"/>
              <a:buNone/>
              <a:defRPr sz="3600"/>
            </a:lvl3pPr>
            <a:lvl4pPr lvl="3" algn="ctr" rtl="0">
              <a:lnSpc>
                <a:spcPct val="90000"/>
              </a:lnSpc>
              <a:spcBef>
                <a:spcPts val="0"/>
              </a:spcBef>
              <a:spcAft>
                <a:spcPts val="0"/>
              </a:spcAft>
              <a:buSzPts val="3600"/>
              <a:buNone/>
              <a:defRPr sz="3600"/>
            </a:lvl4pPr>
            <a:lvl5pPr lvl="4" algn="ctr" rtl="0">
              <a:lnSpc>
                <a:spcPct val="90000"/>
              </a:lnSpc>
              <a:spcBef>
                <a:spcPts val="0"/>
              </a:spcBef>
              <a:spcAft>
                <a:spcPts val="0"/>
              </a:spcAft>
              <a:buSzPts val="3600"/>
              <a:buNone/>
              <a:defRPr sz="3600"/>
            </a:lvl5pPr>
            <a:lvl6pPr lvl="5" algn="ctr" rtl="0">
              <a:lnSpc>
                <a:spcPct val="90000"/>
              </a:lnSpc>
              <a:spcBef>
                <a:spcPts val="0"/>
              </a:spcBef>
              <a:spcAft>
                <a:spcPts val="0"/>
              </a:spcAft>
              <a:buSzPts val="3600"/>
              <a:buNone/>
              <a:defRPr sz="3600"/>
            </a:lvl6pPr>
            <a:lvl7pPr lvl="6" algn="ctr" rtl="0">
              <a:lnSpc>
                <a:spcPct val="90000"/>
              </a:lnSpc>
              <a:spcBef>
                <a:spcPts val="0"/>
              </a:spcBef>
              <a:spcAft>
                <a:spcPts val="0"/>
              </a:spcAft>
              <a:buSzPts val="3600"/>
              <a:buNone/>
              <a:defRPr sz="3600"/>
            </a:lvl7pPr>
            <a:lvl8pPr lvl="7" algn="ctr" rtl="0">
              <a:lnSpc>
                <a:spcPct val="90000"/>
              </a:lnSpc>
              <a:spcBef>
                <a:spcPts val="0"/>
              </a:spcBef>
              <a:spcAft>
                <a:spcPts val="0"/>
              </a:spcAft>
              <a:buSzPts val="3600"/>
              <a:buNone/>
              <a:defRPr sz="3600"/>
            </a:lvl8pPr>
            <a:lvl9pPr lvl="8" algn="ctr" rtl="0">
              <a:lnSpc>
                <a:spcPct val="90000"/>
              </a:lnSpc>
              <a:spcBef>
                <a:spcPts val="0"/>
              </a:spcBef>
              <a:spcAft>
                <a:spcPts val="0"/>
              </a:spcAft>
              <a:buSzPts val="3600"/>
              <a:buNone/>
              <a:defRPr sz="3600"/>
            </a:lvl9pPr>
          </a:lstStyle>
          <a:p>
            <a:endParaRPr/>
          </a:p>
        </p:txBody>
      </p:sp>
      <p:sp>
        <p:nvSpPr>
          <p:cNvPr id="3422" name="Google Shape;3422;p51"/>
          <p:cNvSpPr txBox="1">
            <a:spLocks noGrp="1"/>
          </p:cNvSpPr>
          <p:nvPr>
            <p:ph type="subTitle" idx="1"/>
          </p:nvPr>
        </p:nvSpPr>
        <p:spPr>
          <a:xfrm flipH="1">
            <a:off x="4108275" y="1959600"/>
            <a:ext cx="2875800" cy="1514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23"/>
        <p:cNvGrpSpPr/>
        <p:nvPr/>
      </p:nvGrpSpPr>
      <p:grpSpPr>
        <a:xfrm>
          <a:off x="0" y="0"/>
          <a:ext cx="0" cy="0"/>
          <a:chOff x="0" y="0"/>
          <a:chExt cx="0" cy="0"/>
        </a:xfrm>
      </p:grpSpPr>
      <p:sp>
        <p:nvSpPr>
          <p:cNvPr id="3424" name="Google Shape;3424;p52"/>
          <p:cNvSpPr txBox="1">
            <a:spLocks noGrp="1"/>
          </p:cNvSpPr>
          <p:nvPr>
            <p:ph type="title"/>
          </p:nvPr>
        </p:nvSpPr>
        <p:spPr>
          <a:xfrm>
            <a:off x="2088050" y="1436100"/>
            <a:ext cx="5036400" cy="2271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4800"/>
              <a:buNone/>
              <a:defRPr sz="6000" b="0">
                <a:solidFill>
                  <a:schemeClr val="accent1"/>
                </a:solidFill>
                <a:latin typeface="Chelsea Market"/>
                <a:ea typeface="Chelsea Market"/>
                <a:cs typeface="Chelsea Market"/>
                <a:sym typeface="Chelsea Market"/>
              </a:defRPr>
            </a:lvl1pPr>
            <a:lvl2pPr lvl="1" algn="l" rtl="0">
              <a:lnSpc>
                <a:spcPct val="90000"/>
              </a:lnSpc>
              <a:spcBef>
                <a:spcPts val="0"/>
              </a:spcBef>
              <a:spcAft>
                <a:spcPts val="0"/>
              </a:spcAft>
              <a:buSzPts val="4800"/>
              <a:buNone/>
              <a:defRPr sz="4800"/>
            </a:lvl2pPr>
            <a:lvl3pPr lvl="2" algn="l" rtl="0">
              <a:lnSpc>
                <a:spcPct val="90000"/>
              </a:lnSpc>
              <a:spcBef>
                <a:spcPts val="0"/>
              </a:spcBef>
              <a:spcAft>
                <a:spcPts val="0"/>
              </a:spcAft>
              <a:buSzPts val="4800"/>
              <a:buNone/>
              <a:defRPr sz="4800"/>
            </a:lvl3pPr>
            <a:lvl4pPr lvl="3" algn="l" rtl="0">
              <a:lnSpc>
                <a:spcPct val="90000"/>
              </a:lnSpc>
              <a:spcBef>
                <a:spcPts val="0"/>
              </a:spcBef>
              <a:spcAft>
                <a:spcPts val="0"/>
              </a:spcAft>
              <a:buSzPts val="4800"/>
              <a:buNone/>
              <a:defRPr sz="4800"/>
            </a:lvl4pPr>
            <a:lvl5pPr lvl="4" algn="l" rtl="0">
              <a:lnSpc>
                <a:spcPct val="90000"/>
              </a:lnSpc>
              <a:spcBef>
                <a:spcPts val="0"/>
              </a:spcBef>
              <a:spcAft>
                <a:spcPts val="0"/>
              </a:spcAft>
              <a:buSzPts val="4800"/>
              <a:buNone/>
              <a:defRPr sz="4800"/>
            </a:lvl5pPr>
            <a:lvl6pPr lvl="5" algn="l" rtl="0">
              <a:lnSpc>
                <a:spcPct val="90000"/>
              </a:lnSpc>
              <a:spcBef>
                <a:spcPts val="0"/>
              </a:spcBef>
              <a:spcAft>
                <a:spcPts val="0"/>
              </a:spcAft>
              <a:buSzPts val="4800"/>
              <a:buNone/>
              <a:defRPr sz="4800"/>
            </a:lvl6pPr>
            <a:lvl7pPr lvl="6" algn="l" rtl="0">
              <a:lnSpc>
                <a:spcPct val="90000"/>
              </a:lnSpc>
              <a:spcBef>
                <a:spcPts val="0"/>
              </a:spcBef>
              <a:spcAft>
                <a:spcPts val="0"/>
              </a:spcAft>
              <a:buSzPts val="4800"/>
              <a:buNone/>
              <a:defRPr sz="4800"/>
            </a:lvl7pPr>
            <a:lvl8pPr lvl="7" algn="l" rtl="0">
              <a:lnSpc>
                <a:spcPct val="90000"/>
              </a:lnSpc>
              <a:spcBef>
                <a:spcPts val="0"/>
              </a:spcBef>
              <a:spcAft>
                <a:spcPts val="0"/>
              </a:spcAft>
              <a:buSzPts val="4800"/>
              <a:buNone/>
              <a:defRPr sz="4800"/>
            </a:lvl8pPr>
            <a:lvl9pPr lvl="8" algn="l" rtl="0">
              <a:lnSpc>
                <a:spcPct val="90000"/>
              </a:lnSpc>
              <a:spcBef>
                <a:spcPts val="0"/>
              </a:spcBef>
              <a:spcAft>
                <a:spcPts val="0"/>
              </a:spcAft>
              <a:buSzPts val="4800"/>
              <a:buNone/>
              <a:defRPr sz="4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1">
  <p:cSld name="CUSTOM_8">
    <p:spTree>
      <p:nvGrpSpPr>
        <p:cNvPr id="1" name="Shape 3425"/>
        <p:cNvGrpSpPr/>
        <p:nvPr/>
      </p:nvGrpSpPr>
      <p:grpSpPr>
        <a:xfrm>
          <a:off x="0" y="0"/>
          <a:ext cx="0" cy="0"/>
          <a:chOff x="0" y="0"/>
          <a:chExt cx="0" cy="0"/>
        </a:xfrm>
      </p:grpSpPr>
      <p:sp>
        <p:nvSpPr>
          <p:cNvPr id="3426" name="Google Shape;3426;p53"/>
          <p:cNvSpPr txBox="1">
            <a:spLocks noGrp="1"/>
          </p:cNvSpPr>
          <p:nvPr>
            <p:ph type="ctrTitle"/>
          </p:nvPr>
        </p:nvSpPr>
        <p:spPr>
          <a:xfrm flipH="1">
            <a:off x="3337775" y="3340550"/>
            <a:ext cx="2721300" cy="9507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1800"/>
              <a:buNone/>
              <a:defRPr b="0">
                <a:solidFill>
                  <a:schemeClr val="accent1"/>
                </a:solidFill>
                <a:latin typeface="Chelsea Market"/>
                <a:ea typeface="Chelsea Market"/>
                <a:cs typeface="Chelsea Market"/>
                <a:sym typeface="Chelsea Market"/>
              </a:defRPr>
            </a:lvl1pPr>
            <a:lvl2pPr lvl="1" algn="ctr" rtl="0">
              <a:lnSpc>
                <a:spcPct val="90000"/>
              </a:lnSpc>
              <a:spcBef>
                <a:spcPts val="0"/>
              </a:spcBef>
              <a:spcAft>
                <a:spcPts val="0"/>
              </a:spcAft>
              <a:buSzPts val="12000"/>
              <a:buNone/>
              <a:defRPr sz="12000"/>
            </a:lvl2pPr>
            <a:lvl3pPr lvl="2" algn="ctr" rtl="0">
              <a:lnSpc>
                <a:spcPct val="90000"/>
              </a:lnSpc>
              <a:spcBef>
                <a:spcPts val="0"/>
              </a:spcBef>
              <a:spcAft>
                <a:spcPts val="0"/>
              </a:spcAft>
              <a:buSzPts val="12000"/>
              <a:buNone/>
              <a:defRPr sz="12000"/>
            </a:lvl3pPr>
            <a:lvl4pPr lvl="3" algn="ctr" rtl="0">
              <a:lnSpc>
                <a:spcPct val="90000"/>
              </a:lnSpc>
              <a:spcBef>
                <a:spcPts val="0"/>
              </a:spcBef>
              <a:spcAft>
                <a:spcPts val="0"/>
              </a:spcAft>
              <a:buSzPts val="12000"/>
              <a:buNone/>
              <a:defRPr sz="12000"/>
            </a:lvl4pPr>
            <a:lvl5pPr lvl="4" algn="ctr" rtl="0">
              <a:lnSpc>
                <a:spcPct val="90000"/>
              </a:lnSpc>
              <a:spcBef>
                <a:spcPts val="0"/>
              </a:spcBef>
              <a:spcAft>
                <a:spcPts val="0"/>
              </a:spcAft>
              <a:buSzPts val="12000"/>
              <a:buNone/>
              <a:defRPr sz="12000"/>
            </a:lvl5pPr>
            <a:lvl6pPr lvl="5" algn="ctr" rtl="0">
              <a:lnSpc>
                <a:spcPct val="90000"/>
              </a:lnSpc>
              <a:spcBef>
                <a:spcPts val="0"/>
              </a:spcBef>
              <a:spcAft>
                <a:spcPts val="0"/>
              </a:spcAft>
              <a:buSzPts val="12000"/>
              <a:buNone/>
              <a:defRPr sz="12000"/>
            </a:lvl6pPr>
            <a:lvl7pPr lvl="6" algn="ctr" rtl="0">
              <a:lnSpc>
                <a:spcPct val="90000"/>
              </a:lnSpc>
              <a:spcBef>
                <a:spcPts val="0"/>
              </a:spcBef>
              <a:spcAft>
                <a:spcPts val="0"/>
              </a:spcAft>
              <a:buSzPts val="12000"/>
              <a:buNone/>
              <a:defRPr sz="12000"/>
            </a:lvl7pPr>
            <a:lvl8pPr lvl="7" algn="ctr" rtl="0">
              <a:lnSpc>
                <a:spcPct val="90000"/>
              </a:lnSpc>
              <a:spcBef>
                <a:spcPts val="0"/>
              </a:spcBef>
              <a:spcAft>
                <a:spcPts val="0"/>
              </a:spcAft>
              <a:buSzPts val="12000"/>
              <a:buNone/>
              <a:defRPr sz="12000"/>
            </a:lvl8pPr>
            <a:lvl9pPr lvl="8" algn="ctr" rtl="0">
              <a:lnSpc>
                <a:spcPct val="90000"/>
              </a:lnSpc>
              <a:spcBef>
                <a:spcPts val="0"/>
              </a:spcBef>
              <a:spcAft>
                <a:spcPts val="0"/>
              </a:spcAft>
              <a:buSzPts val="12000"/>
              <a:buNone/>
              <a:defRPr sz="12000"/>
            </a:lvl9pPr>
          </a:lstStyle>
          <a:p>
            <a:endParaRPr/>
          </a:p>
        </p:txBody>
      </p:sp>
      <p:sp>
        <p:nvSpPr>
          <p:cNvPr id="3427" name="Google Shape;3427;p53"/>
          <p:cNvSpPr txBox="1">
            <a:spLocks noGrp="1"/>
          </p:cNvSpPr>
          <p:nvPr>
            <p:ph type="subTitle" idx="1"/>
          </p:nvPr>
        </p:nvSpPr>
        <p:spPr>
          <a:xfrm flipH="1">
            <a:off x="2109325" y="1215825"/>
            <a:ext cx="5178900" cy="1331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28"/>
        <p:cNvGrpSpPr/>
        <p:nvPr/>
      </p:nvGrpSpPr>
      <p:grpSpPr>
        <a:xfrm>
          <a:off x="0" y="0"/>
          <a:ext cx="0" cy="0"/>
          <a:chOff x="0" y="0"/>
          <a:chExt cx="0" cy="0"/>
        </a:xfrm>
      </p:grpSpPr>
      <p:grpSp>
        <p:nvGrpSpPr>
          <p:cNvPr id="3429" name="Google Shape;3429;p54"/>
          <p:cNvGrpSpPr/>
          <p:nvPr/>
        </p:nvGrpSpPr>
        <p:grpSpPr>
          <a:xfrm>
            <a:off x="603841" y="344530"/>
            <a:ext cx="7936317" cy="4454443"/>
            <a:chOff x="238125" y="847975"/>
            <a:chExt cx="7143400" cy="4009400"/>
          </a:xfrm>
        </p:grpSpPr>
        <p:sp>
          <p:nvSpPr>
            <p:cNvPr id="3430" name="Google Shape;3430;p54"/>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07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1" name="Google Shape;3431;p54"/>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2" name="Google Shape;3432;p54"/>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3" name="Google Shape;3433;p54"/>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4" name="Google Shape;3434;p54"/>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5" name="Google Shape;3435;p54"/>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6" name="Google Shape;3436;p54"/>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7" name="Google Shape;3437;p54"/>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8" name="Google Shape;3438;p54"/>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9" name="Google Shape;3439;p54"/>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0" name="Google Shape;3440;p54"/>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p54"/>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p54"/>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3" name="Google Shape;3443;p54"/>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4" name="Google Shape;3444;p54"/>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5" name="Google Shape;3445;p54"/>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6" name="Google Shape;3446;p54"/>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7" name="Google Shape;3447;p54"/>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8" name="Google Shape;3448;p54"/>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9" name="Google Shape;3449;p54"/>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0" name="Google Shape;3450;p54"/>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1" name="Google Shape;3451;p54"/>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2" name="Google Shape;3452;p54"/>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3" name="Google Shape;3453;p54"/>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4" name="Google Shape;3454;p54"/>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5" name="Google Shape;3455;p54"/>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6" name="Google Shape;3456;p54"/>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7" name="Google Shape;3457;p54"/>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8" name="Google Shape;3458;p54"/>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9" name="Google Shape;3459;p54"/>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60" name="Google Shape;3460;p54"/>
          <p:cNvSpPr txBox="1">
            <a:spLocks noGrp="1"/>
          </p:cNvSpPr>
          <p:nvPr>
            <p:ph type="subTitle" idx="1"/>
          </p:nvPr>
        </p:nvSpPr>
        <p:spPr>
          <a:xfrm flipH="1">
            <a:off x="1314650" y="1169400"/>
            <a:ext cx="6515100" cy="3294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200"/>
              <a:buAutoNum type="arabicPeriod"/>
              <a:defRPr sz="1200"/>
            </a:lvl1pPr>
            <a:lvl2pPr lvl="1" algn="ctr" rtl="0">
              <a:lnSpc>
                <a:spcPct val="100000"/>
              </a:lnSpc>
              <a:spcBef>
                <a:spcPts val="0"/>
              </a:spcBef>
              <a:spcAft>
                <a:spcPts val="0"/>
              </a:spcAft>
              <a:buSzPts val="1200"/>
              <a:buFont typeface="Roboto Light"/>
              <a:buAutoNum type="alphaLcPeriod"/>
              <a:defRPr sz="1200"/>
            </a:lvl2pPr>
            <a:lvl3pPr lvl="2" algn="ctr" rtl="0">
              <a:lnSpc>
                <a:spcPct val="100000"/>
              </a:lnSpc>
              <a:spcBef>
                <a:spcPts val="0"/>
              </a:spcBef>
              <a:spcAft>
                <a:spcPts val="0"/>
              </a:spcAft>
              <a:buSzPts val="1200"/>
              <a:buFont typeface="Roboto Light"/>
              <a:buAutoNum type="romanLcPeriod"/>
              <a:defRPr sz="1200"/>
            </a:lvl3pPr>
            <a:lvl4pPr lvl="3" algn="ctr" rtl="0">
              <a:lnSpc>
                <a:spcPct val="100000"/>
              </a:lnSpc>
              <a:spcBef>
                <a:spcPts val="0"/>
              </a:spcBef>
              <a:spcAft>
                <a:spcPts val="0"/>
              </a:spcAft>
              <a:buSzPts val="1200"/>
              <a:buFont typeface="Roboto Light"/>
              <a:buAutoNum type="arabicPeriod"/>
              <a:defRPr sz="1200"/>
            </a:lvl4pPr>
            <a:lvl5pPr lvl="4" algn="ctr" rtl="0">
              <a:lnSpc>
                <a:spcPct val="100000"/>
              </a:lnSpc>
              <a:spcBef>
                <a:spcPts val="0"/>
              </a:spcBef>
              <a:spcAft>
                <a:spcPts val="0"/>
              </a:spcAft>
              <a:buSzPts val="1200"/>
              <a:buFont typeface="Roboto Light"/>
              <a:buAutoNum type="alphaLcPeriod"/>
              <a:defRPr sz="1200"/>
            </a:lvl5pPr>
            <a:lvl6pPr lvl="5" algn="ctr" rtl="0">
              <a:lnSpc>
                <a:spcPct val="100000"/>
              </a:lnSpc>
              <a:spcBef>
                <a:spcPts val="0"/>
              </a:spcBef>
              <a:spcAft>
                <a:spcPts val="0"/>
              </a:spcAft>
              <a:buSzPts val="1200"/>
              <a:buFont typeface="Roboto Light"/>
              <a:buAutoNum type="romanLcPeriod"/>
              <a:defRPr sz="1200"/>
            </a:lvl6pPr>
            <a:lvl7pPr lvl="6" algn="ctr" rtl="0">
              <a:lnSpc>
                <a:spcPct val="100000"/>
              </a:lnSpc>
              <a:spcBef>
                <a:spcPts val="0"/>
              </a:spcBef>
              <a:spcAft>
                <a:spcPts val="0"/>
              </a:spcAft>
              <a:buSzPts val="1200"/>
              <a:buFont typeface="Roboto Light"/>
              <a:buAutoNum type="arabicPeriod"/>
              <a:defRPr sz="1200"/>
            </a:lvl7pPr>
            <a:lvl8pPr lvl="7" algn="ctr" rtl="0">
              <a:lnSpc>
                <a:spcPct val="100000"/>
              </a:lnSpc>
              <a:spcBef>
                <a:spcPts val="0"/>
              </a:spcBef>
              <a:spcAft>
                <a:spcPts val="0"/>
              </a:spcAft>
              <a:buSzPts val="1200"/>
              <a:buFont typeface="Roboto Light"/>
              <a:buAutoNum type="alphaLcPeriod"/>
              <a:defRPr sz="1200"/>
            </a:lvl8pPr>
            <a:lvl9pPr lvl="8" algn="ctr" rtl="0">
              <a:lnSpc>
                <a:spcPct val="100000"/>
              </a:lnSpc>
              <a:spcBef>
                <a:spcPts val="0"/>
              </a:spcBef>
              <a:spcAft>
                <a:spcPts val="0"/>
              </a:spcAft>
              <a:buSzPts val="1200"/>
              <a:buFont typeface="Roboto Light"/>
              <a:buAutoNum type="romanLcPeriod"/>
              <a:defRPr sz="1200"/>
            </a:lvl9pPr>
          </a:lstStyle>
          <a:p>
            <a:endParaRPr/>
          </a:p>
        </p:txBody>
      </p:sp>
      <p:sp>
        <p:nvSpPr>
          <p:cNvPr id="3461" name="Google Shape;3461;p54"/>
          <p:cNvSpPr txBox="1">
            <a:spLocks noGrp="1"/>
          </p:cNvSpPr>
          <p:nvPr>
            <p:ph type="title"/>
          </p:nvPr>
        </p:nvSpPr>
        <p:spPr>
          <a:xfrm>
            <a:off x="895350" y="494411"/>
            <a:ext cx="7353300" cy="6351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1pPr>
            <a:lvl2pPr lvl="1"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2pPr>
            <a:lvl3pPr lvl="2"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3pPr>
            <a:lvl4pPr lvl="3"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4pPr>
            <a:lvl5pPr lvl="4"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5pPr>
            <a:lvl6pPr lvl="5"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6pPr>
            <a:lvl7pPr lvl="6"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7pPr>
            <a:lvl8pPr lvl="7"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8pPr>
            <a:lvl9pPr lvl="8"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3462"/>
        <p:cNvGrpSpPr/>
        <p:nvPr/>
      </p:nvGrpSpPr>
      <p:grpSpPr>
        <a:xfrm>
          <a:off x="0" y="0"/>
          <a:ext cx="0" cy="0"/>
          <a:chOff x="0" y="0"/>
          <a:chExt cx="0" cy="0"/>
        </a:xfrm>
      </p:grpSpPr>
      <p:grpSp>
        <p:nvGrpSpPr>
          <p:cNvPr id="3463" name="Google Shape;3463;p55"/>
          <p:cNvGrpSpPr/>
          <p:nvPr/>
        </p:nvGrpSpPr>
        <p:grpSpPr>
          <a:xfrm>
            <a:off x="603841" y="344530"/>
            <a:ext cx="7936317" cy="4454443"/>
            <a:chOff x="238125" y="847975"/>
            <a:chExt cx="7143400" cy="4009400"/>
          </a:xfrm>
        </p:grpSpPr>
        <p:sp>
          <p:nvSpPr>
            <p:cNvPr id="3464" name="Google Shape;3464;p55"/>
            <p:cNvSpPr/>
            <p:nvPr/>
          </p:nvSpPr>
          <p:spPr>
            <a:xfrm>
              <a:off x="238475" y="847975"/>
              <a:ext cx="714305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07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5" name="Google Shape;3465;p55"/>
            <p:cNvSpPr/>
            <p:nvPr/>
          </p:nvSpPr>
          <p:spPr>
            <a:xfrm>
              <a:off x="238125" y="111462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6" name="Google Shape;3466;p55"/>
            <p:cNvSpPr/>
            <p:nvPr/>
          </p:nvSpPr>
          <p:spPr>
            <a:xfrm>
              <a:off x="238125" y="132590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p55"/>
            <p:cNvSpPr/>
            <p:nvPr/>
          </p:nvSpPr>
          <p:spPr>
            <a:xfrm>
              <a:off x="238125" y="1747725"/>
              <a:ext cx="99400" cy="360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8" name="Google Shape;3468;p55"/>
            <p:cNvSpPr/>
            <p:nvPr/>
          </p:nvSpPr>
          <p:spPr>
            <a:xfrm>
              <a:off x="238125" y="3013875"/>
              <a:ext cx="7138400" cy="360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9" name="Google Shape;3469;p55"/>
            <p:cNvSpPr/>
            <p:nvPr/>
          </p:nvSpPr>
          <p:spPr>
            <a:xfrm>
              <a:off x="238125" y="3225150"/>
              <a:ext cx="7138400" cy="325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0" name="Google Shape;3470;p55"/>
            <p:cNvSpPr/>
            <p:nvPr/>
          </p:nvSpPr>
          <p:spPr>
            <a:xfrm>
              <a:off x="238125" y="3436050"/>
              <a:ext cx="7138400" cy="325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1" name="Google Shape;3471;p55"/>
            <p:cNvSpPr/>
            <p:nvPr/>
          </p:nvSpPr>
          <p:spPr>
            <a:xfrm>
              <a:off x="238125" y="3646975"/>
              <a:ext cx="7138400" cy="3575"/>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p55"/>
            <p:cNvSpPr/>
            <p:nvPr/>
          </p:nvSpPr>
          <p:spPr>
            <a:xfrm>
              <a:off x="238125" y="1536800"/>
              <a:ext cx="7138400" cy="3250"/>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3" name="Google Shape;3473;p55"/>
            <p:cNvSpPr/>
            <p:nvPr/>
          </p:nvSpPr>
          <p:spPr>
            <a:xfrm>
              <a:off x="337125" y="1747725"/>
              <a:ext cx="750" cy="725"/>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4" name="Google Shape;3474;p55"/>
            <p:cNvSpPr/>
            <p:nvPr/>
          </p:nvSpPr>
          <p:spPr>
            <a:xfrm>
              <a:off x="413275" y="1747725"/>
              <a:ext cx="6963250" cy="360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p55"/>
            <p:cNvSpPr/>
            <p:nvPr/>
          </p:nvSpPr>
          <p:spPr>
            <a:xfrm>
              <a:off x="238125" y="1958975"/>
              <a:ext cx="88300" cy="3250"/>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6" name="Google Shape;3476;p55"/>
            <p:cNvSpPr/>
            <p:nvPr/>
          </p:nvSpPr>
          <p:spPr>
            <a:xfrm>
              <a:off x="424725" y="1958975"/>
              <a:ext cx="6951800" cy="325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7" name="Google Shape;3477;p55"/>
            <p:cNvSpPr/>
            <p:nvPr/>
          </p:nvSpPr>
          <p:spPr>
            <a:xfrm>
              <a:off x="238125" y="2169900"/>
              <a:ext cx="85100" cy="3225"/>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8" name="Google Shape;3478;p55"/>
            <p:cNvSpPr/>
            <p:nvPr/>
          </p:nvSpPr>
          <p:spPr>
            <a:xfrm>
              <a:off x="428300" y="2169900"/>
              <a:ext cx="6948575" cy="3225"/>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9" name="Google Shape;3479;p55"/>
            <p:cNvSpPr/>
            <p:nvPr/>
          </p:nvSpPr>
          <p:spPr>
            <a:xfrm>
              <a:off x="238125" y="2380800"/>
              <a:ext cx="88675" cy="360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0" name="Google Shape;3480;p55"/>
            <p:cNvSpPr/>
            <p:nvPr/>
          </p:nvSpPr>
          <p:spPr>
            <a:xfrm>
              <a:off x="424725" y="2380800"/>
              <a:ext cx="6951800" cy="3600"/>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1" name="Google Shape;3481;p55"/>
            <p:cNvSpPr/>
            <p:nvPr/>
          </p:nvSpPr>
          <p:spPr>
            <a:xfrm>
              <a:off x="238125" y="2592075"/>
              <a:ext cx="100825" cy="3225"/>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2" name="Google Shape;3482;p55"/>
            <p:cNvSpPr/>
            <p:nvPr/>
          </p:nvSpPr>
          <p:spPr>
            <a:xfrm>
              <a:off x="412550" y="2592075"/>
              <a:ext cx="6963975" cy="3225"/>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p55"/>
            <p:cNvSpPr/>
            <p:nvPr/>
          </p:nvSpPr>
          <p:spPr>
            <a:xfrm>
              <a:off x="238125" y="2802975"/>
              <a:ext cx="7138400" cy="325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4" name="Google Shape;3484;p55"/>
            <p:cNvSpPr/>
            <p:nvPr/>
          </p:nvSpPr>
          <p:spPr>
            <a:xfrm>
              <a:off x="238125" y="3858225"/>
              <a:ext cx="130500" cy="325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5" name="Google Shape;3485;p55"/>
            <p:cNvSpPr/>
            <p:nvPr/>
          </p:nvSpPr>
          <p:spPr>
            <a:xfrm>
              <a:off x="382900" y="3858225"/>
              <a:ext cx="6993625" cy="3250"/>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6" name="Google Shape;3486;p55"/>
            <p:cNvSpPr/>
            <p:nvPr/>
          </p:nvSpPr>
          <p:spPr>
            <a:xfrm>
              <a:off x="238125" y="4069125"/>
              <a:ext cx="97600" cy="325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7" name="Google Shape;3487;p55"/>
            <p:cNvSpPr/>
            <p:nvPr/>
          </p:nvSpPr>
          <p:spPr>
            <a:xfrm>
              <a:off x="415425" y="4069125"/>
              <a:ext cx="6961100" cy="3250"/>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8" name="Google Shape;3488;p55"/>
            <p:cNvSpPr/>
            <p:nvPr/>
          </p:nvSpPr>
          <p:spPr>
            <a:xfrm>
              <a:off x="425775" y="4280050"/>
              <a:ext cx="6950750" cy="3600"/>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9" name="Google Shape;3489;p55"/>
            <p:cNvSpPr/>
            <p:nvPr/>
          </p:nvSpPr>
          <p:spPr>
            <a:xfrm>
              <a:off x="238125" y="4280050"/>
              <a:ext cx="87600" cy="360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0" name="Google Shape;3490;p55"/>
            <p:cNvSpPr/>
            <p:nvPr/>
          </p:nvSpPr>
          <p:spPr>
            <a:xfrm>
              <a:off x="428300" y="4491300"/>
              <a:ext cx="6948575" cy="3250"/>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1" name="Google Shape;3491;p55"/>
            <p:cNvSpPr/>
            <p:nvPr/>
          </p:nvSpPr>
          <p:spPr>
            <a:xfrm>
              <a:off x="238125" y="4491300"/>
              <a:ext cx="85100" cy="3250"/>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2" name="Google Shape;3492;p55"/>
            <p:cNvSpPr/>
            <p:nvPr/>
          </p:nvSpPr>
          <p:spPr>
            <a:xfrm>
              <a:off x="423650" y="4702225"/>
              <a:ext cx="6952875" cy="322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3" name="Google Shape;3493;p55"/>
            <p:cNvSpPr/>
            <p:nvPr/>
          </p:nvSpPr>
          <p:spPr>
            <a:xfrm>
              <a:off x="238125" y="4702225"/>
              <a:ext cx="89750" cy="322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94" name="Google Shape;3494;p55"/>
          <p:cNvSpPr txBox="1">
            <a:spLocks noGrp="1"/>
          </p:cNvSpPr>
          <p:nvPr>
            <p:ph type="title"/>
          </p:nvPr>
        </p:nvSpPr>
        <p:spPr>
          <a:xfrm flipH="1">
            <a:off x="6528399" y="1840365"/>
            <a:ext cx="1209600" cy="5778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5500"/>
              <a:buNone/>
              <a:defRPr sz="4500" b="0">
                <a:solidFill>
                  <a:schemeClr val="accent3"/>
                </a:solidFill>
                <a:latin typeface="Chelsea Market"/>
                <a:ea typeface="Chelsea Market"/>
                <a:cs typeface="Chelsea Market"/>
                <a:sym typeface="Chelsea Market"/>
              </a:defRPr>
            </a:lvl1pPr>
            <a:lvl2pPr lvl="1"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r" rtl="0">
              <a:lnSpc>
                <a:spcPct val="9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endParaRPr/>
          </a:p>
        </p:txBody>
      </p:sp>
      <p:sp>
        <p:nvSpPr>
          <p:cNvPr id="3495" name="Google Shape;3495;p55"/>
          <p:cNvSpPr txBox="1">
            <a:spLocks noGrp="1"/>
          </p:cNvSpPr>
          <p:nvPr>
            <p:ph type="subTitle" idx="1"/>
          </p:nvPr>
        </p:nvSpPr>
        <p:spPr>
          <a:xfrm flipH="1">
            <a:off x="1605317" y="3455700"/>
            <a:ext cx="1721400" cy="7458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400"/>
              <a:buNone/>
              <a:defRPr sz="1400"/>
            </a:lvl1pPr>
            <a:lvl2pPr lvl="1" algn="ctr" rtl="0">
              <a:lnSpc>
                <a:spcPct val="100000"/>
              </a:lnSpc>
              <a:spcBef>
                <a:spcPts val="0"/>
              </a:spcBef>
              <a:spcAft>
                <a:spcPts val="0"/>
              </a:spcAft>
              <a:buSzPts val="2400"/>
              <a:buNone/>
              <a:defRPr/>
            </a:lvl2pPr>
            <a:lvl3pPr lvl="2" algn="ctr" rtl="0">
              <a:lnSpc>
                <a:spcPct val="100000"/>
              </a:lnSpc>
              <a:spcBef>
                <a:spcPts val="0"/>
              </a:spcBef>
              <a:spcAft>
                <a:spcPts val="0"/>
              </a:spcAft>
              <a:buSzPts val="2400"/>
              <a:buNone/>
              <a:defRPr/>
            </a:lvl3pPr>
            <a:lvl4pPr lvl="3" algn="ctr" rtl="0">
              <a:lnSpc>
                <a:spcPct val="100000"/>
              </a:lnSpc>
              <a:spcBef>
                <a:spcPts val="0"/>
              </a:spcBef>
              <a:spcAft>
                <a:spcPts val="0"/>
              </a:spcAft>
              <a:buSzPts val="2400"/>
              <a:buNone/>
              <a:defRPr/>
            </a:lvl4pPr>
            <a:lvl5pPr lvl="4" algn="ctr" rtl="0">
              <a:lnSpc>
                <a:spcPct val="100000"/>
              </a:lnSpc>
              <a:spcBef>
                <a:spcPts val="0"/>
              </a:spcBef>
              <a:spcAft>
                <a:spcPts val="0"/>
              </a:spcAft>
              <a:buSzPts val="2400"/>
              <a:buNone/>
              <a:defRPr/>
            </a:lvl5pPr>
            <a:lvl6pPr lvl="5" algn="ctr" rtl="0">
              <a:lnSpc>
                <a:spcPct val="100000"/>
              </a:lnSpc>
              <a:spcBef>
                <a:spcPts val="0"/>
              </a:spcBef>
              <a:spcAft>
                <a:spcPts val="0"/>
              </a:spcAft>
              <a:buSzPts val="2400"/>
              <a:buNone/>
              <a:defRPr/>
            </a:lvl6pPr>
            <a:lvl7pPr lvl="6" algn="ctr" rtl="0">
              <a:lnSpc>
                <a:spcPct val="100000"/>
              </a:lnSpc>
              <a:spcBef>
                <a:spcPts val="0"/>
              </a:spcBef>
              <a:spcAft>
                <a:spcPts val="0"/>
              </a:spcAft>
              <a:buSzPts val="2400"/>
              <a:buNone/>
              <a:defRPr/>
            </a:lvl7pPr>
            <a:lvl8pPr lvl="7" algn="ctr" rtl="0">
              <a:lnSpc>
                <a:spcPct val="100000"/>
              </a:lnSpc>
              <a:spcBef>
                <a:spcPts val="0"/>
              </a:spcBef>
              <a:spcAft>
                <a:spcPts val="0"/>
              </a:spcAft>
              <a:buSzPts val="2400"/>
              <a:buNone/>
              <a:defRPr/>
            </a:lvl8pPr>
            <a:lvl9pPr lvl="8" algn="ctr" rtl="0">
              <a:lnSpc>
                <a:spcPct val="100000"/>
              </a:lnSpc>
              <a:spcBef>
                <a:spcPts val="0"/>
              </a:spcBef>
              <a:spcAft>
                <a:spcPts val="0"/>
              </a:spcAft>
              <a:buSzPts val="2400"/>
              <a:buNone/>
              <a:defRPr/>
            </a:lvl9pPr>
          </a:lstStyle>
          <a:p>
            <a:endParaRPr/>
          </a:p>
        </p:txBody>
      </p:sp>
      <p:sp>
        <p:nvSpPr>
          <p:cNvPr id="3496" name="Google Shape;3496;p55"/>
          <p:cNvSpPr txBox="1">
            <a:spLocks noGrp="1"/>
          </p:cNvSpPr>
          <p:nvPr>
            <p:ph type="subTitle" idx="2"/>
          </p:nvPr>
        </p:nvSpPr>
        <p:spPr>
          <a:xfrm>
            <a:off x="5815299" y="3474750"/>
            <a:ext cx="1721400" cy="7458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400"/>
              <a:buNone/>
              <a:defRPr sz="1400"/>
            </a:lvl1pPr>
            <a:lvl2pPr lvl="1" algn="ctr" rtl="0">
              <a:lnSpc>
                <a:spcPct val="100000"/>
              </a:lnSpc>
              <a:spcBef>
                <a:spcPts val="0"/>
              </a:spcBef>
              <a:spcAft>
                <a:spcPts val="0"/>
              </a:spcAft>
              <a:buSzPts val="2400"/>
              <a:buNone/>
              <a:defRPr/>
            </a:lvl2pPr>
            <a:lvl3pPr lvl="2" algn="ctr" rtl="0">
              <a:lnSpc>
                <a:spcPct val="100000"/>
              </a:lnSpc>
              <a:spcBef>
                <a:spcPts val="0"/>
              </a:spcBef>
              <a:spcAft>
                <a:spcPts val="0"/>
              </a:spcAft>
              <a:buSzPts val="2400"/>
              <a:buNone/>
              <a:defRPr/>
            </a:lvl3pPr>
            <a:lvl4pPr lvl="3" algn="ctr" rtl="0">
              <a:lnSpc>
                <a:spcPct val="100000"/>
              </a:lnSpc>
              <a:spcBef>
                <a:spcPts val="0"/>
              </a:spcBef>
              <a:spcAft>
                <a:spcPts val="0"/>
              </a:spcAft>
              <a:buSzPts val="2400"/>
              <a:buNone/>
              <a:defRPr/>
            </a:lvl4pPr>
            <a:lvl5pPr lvl="4" algn="ctr" rtl="0">
              <a:lnSpc>
                <a:spcPct val="100000"/>
              </a:lnSpc>
              <a:spcBef>
                <a:spcPts val="0"/>
              </a:spcBef>
              <a:spcAft>
                <a:spcPts val="0"/>
              </a:spcAft>
              <a:buSzPts val="2400"/>
              <a:buNone/>
              <a:defRPr/>
            </a:lvl5pPr>
            <a:lvl6pPr lvl="5" algn="ctr" rtl="0">
              <a:lnSpc>
                <a:spcPct val="100000"/>
              </a:lnSpc>
              <a:spcBef>
                <a:spcPts val="0"/>
              </a:spcBef>
              <a:spcAft>
                <a:spcPts val="0"/>
              </a:spcAft>
              <a:buSzPts val="2400"/>
              <a:buNone/>
              <a:defRPr/>
            </a:lvl6pPr>
            <a:lvl7pPr lvl="6" algn="ctr" rtl="0">
              <a:lnSpc>
                <a:spcPct val="100000"/>
              </a:lnSpc>
              <a:spcBef>
                <a:spcPts val="0"/>
              </a:spcBef>
              <a:spcAft>
                <a:spcPts val="0"/>
              </a:spcAft>
              <a:buSzPts val="2400"/>
              <a:buNone/>
              <a:defRPr/>
            </a:lvl7pPr>
            <a:lvl8pPr lvl="7" algn="ctr" rtl="0">
              <a:lnSpc>
                <a:spcPct val="100000"/>
              </a:lnSpc>
              <a:spcBef>
                <a:spcPts val="0"/>
              </a:spcBef>
              <a:spcAft>
                <a:spcPts val="0"/>
              </a:spcAft>
              <a:buSzPts val="2400"/>
              <a:buNone/>
              <a:defRPr/>
            </a:lvl8pPr>
            <a:lvl9pPr lvl="8" algn="ctr" rtl="0">
              <a:lnSpc>
                <a:spcPct val="100000"/>
              </a:lnSpc>
              <a:spcBef>
                <a:spcPts val="0"/>
              </a:spcBef>
              <a:spcAft>
                <a:spcPts val="0"/>
              </a:spcAft>
              <a:buSzPts val="2400"/>
              <a:buNone/>
              <a:defRPr/>
            </a:lvl9pPr>
          </a:lstStyle>
          <a:p>
            <a:endParaRPr/>
          </a:p>
        </p:txBody>
      </p:sp>
      <p:sp>
        <p:nvSpPr>
          <p:cNvPr id="3497" name="Google Shape;3497;p55"/>
          <p:cNvSpPr txBox="1">
            <a:spLocks noGrp="1"/>
          </p:cNvSpPr>
          <p:nvPr>
            <p:ph type="subTitle" idx="3"/>
          </p:nvPr>
        </p:nvSpPr>
        <p:spPr>
          <a:xfrm flipH="1">
            <a:off x="3711283" y="3455700"/>
            <a:ext cx="1721400" cy="7458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400"/>
              <a:buNone/>
              <a:defRPr sz="1400"/>
            </a:lvl1pPr>
            <a:lvl2pPr lvl="1" algn="ctr" rtl="0">
              <a:lnSpc>
                <a:spcPct val="100000"/>
              </a:lnSpc>
              <a:spcBef>
                <a:spcPts val="0"/>
              </a:spcBef>
              <a:spcAft>
                <a:spcPts val="0"/>
              </a:spcAft>
              <a:buSzPts val="2400"/>
              <a:buNone/>
              <a:defRPr/>
            </a:lvl2pPr>
            <a:lvl3pPr lvl="2" algn="ctr" rtl="0">
              <a:lnSpc>
                <a:spcPct val="100000"/>
              </a:lnSpc>
              <a:spcBef>
                <a:spcPts val="0"/>
              </a:spcBef>
              <a:spcAft>
                <a:spcPts val="0"/>
              </a:spcAft>
              <a:buSzPts val="2400"/>
              <a:buNone/>
              <a:defRPr/>
            </a:lvl3pPr>
            <a:lvl4pPr lvl="3" algn="ctr" rtl="0">
              <a:lnSpc>
                <a:spcPct val="100000"/>
              </a:lnSpc>
              <a:spcBef>
                <a:spcPts val="0"/>
              </a:spcBef>
              <a:spcAft>
                <a:spcPts val="0"/>
              </a:spcAft>
              <a:buSzPts val="2400"/>
              <a:buNone/>
              <a:defRPr/>
            </a:lvl4pPr>
            <a:lvl5pPr lvl="4" algn="ctr" rtl="0">
              <a:lnSpc>
                <a:spcPct val="100000"/>
              </a:lnSpc>
              <a:spcBef>
                <a:spcPts val="0"/>
              </a:spcBef>
              <a:spcAft>
                <a:spcPts val="0"/>
              </a:spcAft>
              <a:buSzPts val="2400"/>
              <a:buNone/>
              <a:defRPr/>
            </a:lvl5pPr>
            <a:lvl6pPr lvl="5" algn="ctr" rtl="0">
              <a:lnSpc>
                <a:spcPct val="100000"/>
              </a:lnSpc>
              <a:spcBef>
                <a:spcPts val="0"/>
              </a:spcBef>
              <a:spcAft>
                <a:spcPts val="0"/>
              </a:spcAft>
              <a:buSzPts val="2400"/>
              <a:buNone/>
              <a:defRPr/>
            </a:lvl6pPr>
            <a:lvl7pPr lvl="6" algn="ctr" rtl="0">
              <a:lnSpc>
                <a:spcPct val="100000"/>
              </a:lnSpc>
              <a:spcBef>
                <a:spcPts val="0"/>
              </a:spcBef>
              <a:spcAft>
                <a:spcPts val="0"/>
              </a:spcAft>
              <a:buSzPts val="2400"/>
              <a:buNone/>
              <a:defRPr/>
            </a:lvl7pPr>
            <a:lvl8pPr lvl="7" algn="ctr" rtl="0">
              <a:lnSpc>
                <a:spcPct val="100000"/>
              </a:lnSpc>
              <a:spcBef>
                <a:spcPts val="0"/>
              </a:spcBef>
              <a:spcAft>
                <a:spcPts val="0"/>
              </a:spcAft>
              <a:buSzPts val="2400"/>
              <a:buNone/>
              <a:defRPr/>
            </a:lvl8pPr>
            <a:lvl9pPr lvl="8" algn="ctr" rtl="0">
              <a:lnSpc>
                <a:spcPct val="100000"/>
              </a:lnSpc>
              <a:spcBef>
                <a:spcPts val="0"/>
              </a:spcBef>
              <a:spcAft>
                <a:spcPts val="0"/>
              </a:spcAft>
              <a:buSzPts val="2400"/>
              <a:buNone/>
              <a:defRPr/>
            </a:lvl9pPr>
          </a:lstStyle>
          <a:p>
            <a:endParaRPr/>
          </a:p>
        </p:txBody>
      </p:sp>
      <p:sp>
        <p:nvSpPr>
          <p:cNvPr id="3498" name="Google Shape;3498;p55"/>
          <p:cNvSpPr txBox="1">
            <a:spLocks noGrp="1"/>
          </p:cNvSpPr>
          <p:nvPr>
            <p:ph type="subTitle" idx="4"/>
          </p:nvPr>
        </p:nvSpPr>
        <p:spPr>
          <a:xfrm flipH="1">
            <a:off x="757213" y="3041175"/>
            <a:ext cx="2655600" cy="5778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chemeClr val="lt1"/>
              </a:buClr>
              <a:buSzPts val="2400"/>
              <a:buFont typeface="Paytone One"/>
              <a:buNone/>
              <a:defRPr sz="2200">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9pPr>
          </a:lstStyle>
          <a:p>
            <a:endParaRPr/>
          </a:p>
        </p:txBody>
      </p:sp>
      <p:sp>
        <p:nvSpPr>
          <p:cNvPr id="3499" name="Google Shape;3499;p55"/>
          <p:cNvSpPr txBox="1">
            <a:spLocks noGrp="1"/>
          </p:cNvSpPr>
          <p:nvPr>
            <p:ph type="subTitle" idx="5"/>
          </p:nvPr>
        </p:nvSpPr>
        <p:spPr>
          <a:xfrm>
            <a:off x="5811075" y="3041175"/>
            <a:ext cx="2491800" cy="5778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chemeClr val="lt1"/>
              </a:buClr>
              <a:buSzPts val="2400"/>
              <a:buFont typeface="Paytone One"/>
              <a:buNone/>
              <a:defRPr sz="2200">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9pPr>
          </a:lstStyle>
          <a:p>
            <a:endParaRPr/>
          </a:p>
        </p:txBody>
      </p:sp>
      <p:sp>
        <p:nvSpPr>
          <p:cNvPr id="3500" name="Google Shape;3500;p55"/>
          <p:cNvSpPr txBox="1">
            <a:spLocks noGrp="1"/>
          </p:cNvSpPr>
          <p:nvPr>
            <p:ph type="subTitle" idx="6"/>
          </p:nvPr>
        </p:nvSpPr>
        <p:spPr>
          <a:xfrm flipH="1">
            <a:off x="3290400" y="3041175"/>
            <a:ext cx="2563200" cy="5778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chemeClr val="lt1"/>
              </a:buClr>
              <a:buSzPts val="2400"/>
              <a:buFont typeface="Paytone One"/>
              <a:buNone/>
              <a:defRPr sz="2200">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2400"/>
              <a:buFont typeface="Paytone One"/>
              <a:buNone/>
              <a:defRPr>
                <a:solidFill>
                  <a:schemeClr val="lt1"/>
                </a:solidFill>
                <a:latin typeface="Paytone One"/>
                <a:ea typeface="Paytone One"/>
                <a:cs typeface="Paytone One"/>
                <a:sym typeface="Paytone One"/>
              </a:defRPr>
            </a:lvl9pPr>
          </a:lstStyle>
          <a:p>
            <a:endParaRPr/>
          </a:p>
        </p:txBody>
      </p:sp>
      <p:sp>
        <p:nvSpPr>
          <p:cNvPr id="3501" name="Google Shape;3501;p55"/>
          <p:cNvSpPr txBox="1">
            <a:spLocks noGrp="1"/>
          </p:cNvSpPr>
          <p:nvPr>
            <p:ph type="title" idx="7"/>
          </p:nvPr>
        </p:nvSpPr>
        <p:spPr>
          <a:xfrm rot="477559">
            <a:off x="3910055" y="1840405"/>
            <a:ext cx="1323752" cy="57768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1"/>
              </a:buClr>
              <a:buSzPts val="5500"/>
              <a:buNone/>
              <a:defRPr sz="4500" b="0">
                <a:solidFill>
                  <a:schemeClr val="accent1"/>
                </a:solidFill>
                <a:latin typeface="Chelsea Market"/>
                <a:ea typeface="Chelsea Market"/>
                <a:cs typeface="Chelsea Market"/>
                <a:sym typeface="Chelsea Market"/>
              </a:defRPr>
            </a:lvl1pPr>
            <a:lvl2pPr lvl="1"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2pPr>
            <a:lvl3pPr lvl="2"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3pPr>
            <a:lvl4pPr lvl="3"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4pPr>
            <a:lvl5pPr lvl="4"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5pPr>
            <a:lvl6pPr lvl="5"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6pPr>
            <a:lvl7pPr lvl="6"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7pPr>
            <a:lvl8pPr lvl="7"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8pPr>
            <a:lvl9pPr lvl="8"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9pPr>
          </a:lstStyle>
          <a:p>
            <a:endParaRPr/>
          </a:p>
        </p:txBody>
      </p:sp>
      <p:sp>
        <p:nvSpPr>
          <p:cNvPr id="3502" name="Google Shape;3502;p55"/>
          <p:cNvSpPr txBox="1">
            <a:spLocks noGrp="1"/>
          </p:cNvSpPr>
          <p:nvPr>
            <p:ph type="title" idx="8"/>
          </p:nvPr>
        </p:nvSpPr>
        <p:spPr>
          <a:xfrm rot="-498617">
            <a:off x="1469027" y="1840321"/>
            <a:ext cx="1079333" cy="57785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1"/>
              </a:buClr>
              <a:buSzPts val="5500"/>
              <a:buNone/>
              <a:defRPr sz="4500" b="0">
                <a:solidFill>
                  <a:schemeClr val="accent3"/>
                </a:solidFill>
                <a:latin typeface="Chelsea Market"/>
                <a:ea typeface="Chelsea Market"/>
                <a:cs typeface="Chelsea Market"/>
                <a:sym typeface="Chelsea Market"/>
              </a:defRPr>
            </a:lvl1pPr>
            <a:lvl2pPr lvl="1"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2pPr>
            <a:lvl3pPr lvl="2"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3pPr>
            <a:lvl4pPr lvl="3"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4pPr>
            <a:lvl5pPr lvl="4"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5pPr>
            <a:lvl6pPr lvl="5"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6pPr>
            <a:lvl7pPr lvl="6"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7pPr>
            <a:lvl8pPr lvl="7"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8pPr>
            <a:lvl9pPr lvl="8" algn="ctr" rtl="0">
              <a:lnSpc>
                <a:spcPct val="90000"/>
              </a:lnSpc>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9pPr>
          </a:lstStyle>
          <a:p>
            <a:endParaRPr/>
          </a:p>
        </p:txBody>
      </p:sp>
      <p:sp>
        <p:nvSpPr>
          <p:cNvPr id="3503" name="Google Shape;3503;p55"/>
          <p:cNvSpPr txBox="1">
            <a:spLocks noGrp="1"/>
          </p:cNvSpPr>
          <p:nvPr>
            <p:ph type="title" idx="9"/>
          </p:nvPr>
        </p:nvSpPr>
        <p:spPr>
          <a:xfrm>
            <a:off x="895350" y="494411"/>
            <a:ext cx="7353300" cy="6351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1pPr>
            <a:lvl2pPr lvl="1"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2pPr>
            <a:lvl3pPr lvl="2"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3pPr>
            <a:lvl4pPr lvl="3"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4pPr>
            <a:lvl5pPr lvl="4"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5pPr>
            <a:lvl6pPr lvl="5"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6pPr>
            <a:lvl7pPr lvl="6"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7pPr>
            <a:lvl8pPr lvl="7"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8pPr>
            <a:lvl9pPr lvl="8" algn="ctr" rtl="0">
              <a:lnSpc>
                <a:spcPct val="90000"/>
              </a:lnSpc>
              <a:spcBef>
                <a:spcPts val="0"/>
              </a:spcBef>
              <a:spcAft>
                <a:spcPts val="0"/>
              </a:spcAft>
              <a:buSzPts val="3400"/>
              <a:buNone/>
              <a:defRPr sz="3000" b="0">
                <a:solidFill>
                  <a:schemeClr val="accent1"/>
                </a:solidFill>
                <a:latin typeface="Chelsea Market"/>
                <a:ea typeface="Chelsea Market"/>
                <a:cs typeface="Chelsea Market"/>
                <a:sym typeface="Chelsea Marke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3504"/>
        <p:cNvGrpSpPr/>
        <p:nvPr/>
      </p:nvGrpSpPr>
      <p:grpSpPr>
        <a:xfrm>
          <a:off x="0" y="0"/>
          <a:ext cx="0" cy="0"/>
          <a:chOff x="0" y="0"/>
          <a:chExt cx="0" cy="0"/>
        </a:xfrm>
      </p:grpSpPr>
      <p:sp>
        <p:nvSpPr>
          <p:cNvPr id="3505" name="Google Shape;3505;p56"/>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5200"/>
              <a:buNone/>
              <a:defRPr sz="5200"/>
            </a:lvl1pPr>
            <a:lvl2pPr lvl="1" algn="ctr" rtl="0">
              <a:lnSpc>
                <a:spcPct val="90000"/>
              </a:lnSpc>
              <a:spcBef>
                <a:spcPts val="0"/>
              </a:spcBef>
              <a:spcAft>
                <a:spcPts val="0"/>
              </a:spcAft>
              <a:buSzPts val="5200"/>
              <a:buNone/>
              <a:defRPr sz="5200"/>
            </a:lvl2pPr>
            <a:lvl3pPr lvl="2" algn="ctr" rtl="0">
              <a:lnSpc>
                <a:spcPct val="90000"/>
              </a:lnSpc>
              <a:spcBef>
                <a:spcPts val="0"/>
              </a:spcBef>
              <a:spcAft>
                <a:spcPts val="0"/>
              </a:spcAft>
              <a:buSzPts val="5200"/>
              <a:buNone/>
              <a:defRPr sz="5200"/>
            </a:lvl3pPr>
            <a:lvl4pPr lvl="3" algn="ctr" rtl="0">
              <a:lnSpc>
                <a:spcPct val="90000"/>
              </a:lnSpc>
              <a:spcBef>
                <a:spcPts val="0"/>
              </a:spcBef>
              <a:spcAft>
                <a:spcPts val="0"/>
              </a:spcAft>
              <a:buSzPts val="5200"/>
              <a:buNone/>
              <a:defRPr sz="5200"/>
            </a:lvl4pPr>
            <a:lvl5pPr lvl="4" algn="ctr" rtl="0">
              <a:lnSpc>
                <a:spcPct val="90000"/>
              </a:lnSpc>
              <a:spcBef>
                <a:spcPts val="0"/>
              </a:spcBef>
              <a:spcAft>
                <a:spcPts val="0"/>
              </a:spcAft>
              <a:buSzPts val="5200"/>
              <a:buNone/>
              <a:defRPr sz="5200"/>
            </a:lvl5pPr>
            <a:lvl6pPr lvl="5" algn="ctr" rtl="0">
              <a:lnSpc>
                <a:spcPct val="90000"/>
              </a:lnSpc>
              <a:spcBef>
                <a:spcPts val="0"/>
              </a:spcBef>
              <a:spcAft>
                <a:spcPts val="0"/>
              </a:spcAft>
              <a:buSzPts val="5200"/>
              <a:buNone/>
              <a:defRPr sz="5200"/>
            </a:lvl6pPr>
            <a:lvl7pPr lvl="6" algn="ctr" rtl="0">
              <a:lnSpc>
                <a:spcPct val="90000"/>
              </a:lnSpc>
              <a:spcBef>
                <a:spcPts val="0"/>
              </a:spcBef>
              <a:spcAft>
                <a:spcPts val="0"/>
              </a:spcAft>
              <a:buSzPts val="5200"/>
              <a:buNone/>
              <a:defRPr sz="5200"/>
            </a:lvl7pPr>
            <a:lvl8pPr lvl="7" algn="ctr" rtl="0">
              <a:lnSpc>
                <a:spcPct val="90000"/>
              </a:lnSpc>
              <a:spcBef>
                <a:spcPts val="0"/>
              </a:spcBef>
              <a:spcAft>
                <a:spcPts val="0"/>
              </a:spcAft>
              <a:buSzPts val="5200"/>
              <a:buNone/>
              <a:defRPr sz="5200"/>
            </a:lvl8pPr>
            <a:lvl9pPr lvl="8" algn="ctr" rtl="0">
              <a:lnSpc>
                <a:spcPct val="90000"/>
              </a:lnSpc>
              <a:spcBef>
                <a:spcPts val="0"/>
              </a:spcBef>
              <a:spcAft>
                <a:spcPts val="0"/>
              </a:spcAft>
              <a:buSzPts val="5200"/>
              <a:buNone/>
              <a:defRPr sz="5200"/>
            </a:lvl9pPr>
          </a:lstStyle>
          <a:p>
            <a:endParaRPr/>
          </a:p>
        </p:txBody>
      </p:sp>
      <p:sp>
        <p:nvSpPr>
          <p:cNvPr id="3506" name="Google Shape;3506;p56"/>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07" name="Google Shape;3507;p56"/>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2 Simple Layout">
  <p:cSld name="1_Just title">
    <p:spTree>
      <p:nvGrpSpPr>
        <p:cNvPr id="1" name="Shape 3508"/>
        <p:cNvGrpSpPr/>
        <p:nvPr/>
      </p:nvGrpSpPr>
      <p:grpSpPr>
        <a:xfrm>
          <a:off x="0" y="0"/>
          <a:ext cx="0" cy="0"/>
          <a:chOff x="0" y="0"/>
          <a:chExt cx="0" cy="0"/>
        </a:xfrm>
      </p:grpSpPr>
      <p:sp>
        <p:nvSpPr>
          <p:cNvPr id="3509" name="Google Shape;3509;p57"/>
          <p:cNvSpPr/>
          <p:nvPr/>
        </p:nvSpPr>
        <p:spPr>
          <a:xfrm>
            <a:off x="-114300" y="271130"/>
            <a:ext cx="9066600" cy="4640700"/>
          </a:xfrm>
          <a:prstGeom prst="rect">
            <a:avLst/>
          </a:prstGeom>
          <a:solidFill>
            <a:schemeClr val="dk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3510" name="Google Shape;3510;p57"/>
          <p:cNvGrpSpPr/>
          <p:nvPr/>
        </p:nvGrpSpPr>
        <p:grpSpPr>
          <a:xfrm>
            <a:off x="-91812" y="307937"/>
            <a:ext cx="8930426" cy="4475597"/>
            <a:chOff x="0" y="0"/>
            <a:chExt cx="11998423" cy="6869680"/>
          </a:xfrm>
        </p:grpSpPr>
        <p:sp>
          <p:nvSpPr>
            <p:cNvPr id="3511" name="Google Shape;3511;p57"/>
            <p:cNvSpPr/>
            <p:nvPr/>
          </p:nvSpPr>
          <p:spPr>
            <a:xfrm>
              <a:off x="7996781"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2" name="Google Shape;3512;p57"/>
            <p:cNvSpPr/>
            <p:nvPr/>
          </p:nvSpPr>
          <p:spPr>
            <a:xfrm>
              <a:off x="7996781"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3" name="Google Shape;3513;p57"/>
            <p:cNvSpPr/>
            <p:nvPr/>
          </p:nvSpPr>
          <p:spPr>
            <a:xfrm>
              <a:off x="7996781"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4" name="Google Shape;3514;p57"/>
            <p:cNvSpPr/>
            <p:nvPr/>
          </p:nvSpPr>
          <p:spPr>
            <a:xfrm>
              <a:off x="7996781"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5" name="Google Shape;3515;p57"/>
            <p:cNvSpPr/>
            <p:nvPr/>
          </p:nvSpPr>
          <p:spPr>
            <a:xfrm>
              <a:off x="7996781"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6" name="Google Shape;3516;p57"/>
            <p:cNvSpPr/>
            <p:nvPr/>
          </p:nvSpPr>
          <p:spPr>
            <a:xfrm>
              <a:off x="6854067" y="0"/>
              <a:ext cx="238315" cy="171450"/>
            </a:xfrm>
            <a:custGeom>
              <a:avLst/>
              <a:gdLst/>
              <a:ahLst/>
              <a:cxnLst/>
              <a:rect l="l" t="t" r="r" b="b"/>
              <a:pathLst>
                <a:path w="238315" h="171450" extrusionOk="0">
                  <a:moveTo>
                    <a:pt x="0" y="0"/>
                  </a:moveTo>
                  <a:lnTo>
                    <a:pt x="0" y="171450"/>
                  </a:lnTo>
                  <a:lnTo>
                    <a:pt x="23831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7" name="Google Shape;3517;p57"/>
            <p:cNvSpPr/>
            <p:nvPr/>
          </p:nvSpPr>
          <p:spPr>
            <a:xfrm>
              <a:off x="6854067" y="6446520"/>
              <a:ext cx="571785" cy="411480"/>
            </a:xfrm>
            <a:custGeom>
              <a:avLst/>
              <a:gdLst/>
              <a:ahLst/>
              <a:cxnLst/>
              <a:rect l="l" t="t" r="r" b="b"/>
              <a:pathLst>
                <a:path w="571785" h="411480" extrusionOk="0">
                  <a:moveTo>
                    <a:pt x="0" y="411480"/>
                  </a:move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8" name="Google Shape;3518;p57"/>
            <p:cNvSpPr/>
            <p:nvPr/>
          </p:nvSpPr>
          <p:spPr>
            <a:xfrm>
              <a:off x="6854067" y="54178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9" name="Google Shape;3519;p57"/>
            <p:cNvSpPr/>
            <p:nvPr/>
          </p:nvSpPr>
          <p:spPr>
            <a:xfrm>
              <a:off x="6854067" y="43891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0" name="Google Shape;3520;p57"/>
            <p:cNvSpPr/>
            <p:nvPr/>
          </p:nvSpPr>
          <p:spPr>
            <a:xfrm>
              <a:off x="7996781"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1" name="Google Shape;3521;p57"/>
            <p:cNvSpPr/>
            <p:nvPr/>
          </p:nvSpPr>
          <p:spPr>
            <a:xfrm>
              <a:off x="6854067" y="2743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2" name="Google Shape;3522;p57"/>
            <p:cNvSpPr/>
            <p:nvPr/>
          </p:nvSpPr>
          <p:spPr>
            <a:xfrm>
              <a:off x="6854067" y="33604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3" name="Google Shape;3523;p57"/>
            <p:cNvSpPr/>
            <p:nvPr/>
          </p:nvSpPr>
          <p:spPr>
            <a:xfrm>
              <a:off x="6854067" y="23317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4" name="Google Shape;3524;p57"/>
            <p:cNvSpPr/>
            <p:nvPr/>
          </p:nvSpPr>
          <p:spPr>
            <a:xfrm>
              <a:off x="6854067" y="13030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5" name="Google Shape;3525;p57"/>
            <p:cNvSpPr/>
            <p:nvPr/>
          </p:nvSpPr>
          <p:spPr>
            <a:xfrm>
              <a:off x="7996781" y="3108"/>
              <a:ext cx="238315" cy="171450"/>
            </a:xfrm>
            <a:custGeom>
              <a:avLst/>
              <a:gdLst/>
              <a:ahLst/>
              <a:cxnLst/>
              <a:rect l="l" t="t" r="r" b="b"/>
              <a:pathLst>
                <a:path w="238315" h="171450" extrusionOk="0">
                  <a:moveTo>
                    <a:pt x="238316"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6" name="Google Shape;3526;p57"/>
            <p:cNvSpPr/>
            <p:nvPr/>
          </p:nvSpPr>
          <p:spPr>
            <a:xfrm>
              <a:off x="7996781"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7" name="Google Shape;3527;p57"/>
            <p:cNvSpPr/>
            <p:nvPr/>
          </p:nvSpPr>
          <p:spPr>
            <a:xfrm>
              <a:off x="9140352"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8" name="Google Shape;3528;p57"/>
            <p:cNvSpPr/>
            <p:nvPr/>
          </p:nvSpPr>
          <p:spPr>
            <a:xfrm>
              <a:off x="9140352"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9" name="Google Shape;3529;p57"/>
            <p:cNvSpPr/>
            <p:nvPr/>
          </p:nvSpPr>
          <p:spPr>
            <a:xfrm>
              <a:off x="9140352"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0" name="Google Shape;3530;p57"/>
            <p:cNvSpPr/>
            <p:nvPr/>
          </p:nvSpPr>
          <p:spPr>
            <a:xfrm>
              <a:off x="9140352"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1" name="Google Shape;3531;p57"/>
            <p:cNvSpPr/>
            <p:nvPr/>
          </p:nvSpPr>
          <p:spPr>
            <a:xfrm>
              <a:off x="9140352"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2" name="Google Shape;3532;p57"/>
            <p:cNvSpPr/>
            <p:nvPr/>
          </p:nvSpPr>
          <p:spPr>
            <a:xfrm>
              <a:off x="9140352"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3" name="Google Shape;3533;p57"/>
            <p:cNvSpPr/>
            <p:nvPr/>
          </p:nvSpPr>
          <p:spPr>
            <a:xfrm>
              <a:off x="9140352"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4" name="Google Shape;3534;p57"/>
            <p:cNvSpPr/>
            <p:nvPr/>
          </p:nvSpPr>
          <p:spPr>
            <a:xfrm>
              <a:off x="9140352"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5" name="Google Shape;3535;p57"/>
            <p:cNvSpPr/>
            <p:nvPr/>
          </p:nvSpPr>
          <p:spPr>
            <a:xfrm>
              <a:off x="11426638" y="43953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6" name="Google Shape;3536;p57"/>
            <p:cNvSpPr/>
            <p:nvPr/>
          </p:nvSpPr>
          <p:spPr>
            <a:xfrm>
              <a:off x="11426638" y="33666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7" name="Google Shape;3537;p57"/>
            <p:cNvSpPr/>
            <p:nvPr/>
          </p:nvSpPr>
          <p:spPr>
            <a:xfrm>
              <a:off x="11426638" y="23379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8" name="Google Shape;3538;p57"/>
            <p:cNvSpPr/>
            <p:nvPr/>
          </p:nvSpPr>
          <p:spPr>
            <a:xfrm>
              <a:off x="11426638" y="13092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9" name="Google Shape;3539;p57"/>
            <p:cNvSpPr/>
            <p:nvPr/>
          </p:nvSpPr>
          <p:spPr>
            <a:xfrm>
              <a:off x="11426638" y="280536"/>
              <a:ext cx="571785" cy="925830"/>
            </a:xfrm>
            <a:custGeom>
              <a:avLst/>
              <a:gdLst/>
              <a:ahLst/>
              <a:cxnLst/>
              <a:rect l="l" t="t" r="r" b="b"/>
              <a:pathLst>
                <a:path w="571785" h="925830" extrusionOk="0">
                  <a:moveTo>
                    <a:pt x="570928" y="514350"/>
                  </a:moveTo>
                  <a:lnTo>
                    <a:pt x="571785" y="514350"/>
                  </a:lnTo>
                  <a:lnTo>
                    <a:pt x="571785" y="0"/>
                  </a:lnTo>
                  <a:lnTo>
                    <a:pt x="570928"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0" name="Google Shape;3540;p57"/>
            <p:cNvSpPr/>
            <p:nvPr/>
          </p:nvSpPr>
          <p:spPr>
            <a:xfrm>
              <a:off x="11426638" y="6452736"/>
              <a:ext cx="571785" cy="411480"/>
            </a:xfrm>
            <a:custGeom>
              <a:avLst/>
              <a:gdLst/>
              <a:ahLst/>
              <a:cxnLst/>
              <a:rect l="l" t="t" r="r" b="b"/>
              <a:pathLst>
                <a:path w="571785" h="411480" extrusionOk="0">
                  <a:moveTo>
                    <a:pt x="570928" y="0"/>
                  </a:moveTo>
                  <a:lnTo>
                    <a:pt x="0" y="411480"/>
                  </a:lnTo>
                  <a:lnTo>
                    <a:pt x="571785" y="411480"/>
                  </a:lnTo>
                  <a:lnTo>
                    <a:pt x="571785"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1" name="Google Shape;3541;p57"/>
            <p:cNvSpPr/>
            <p:nvPr/>
          </p:nvSpPr>
          <p:spPr>
            <a:xfrm>
              <a:off x="11426638"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2" name="Google Shape;3542;p57"/>
            <p:cNvSpPr/>
            <p:nvPr/>
          </p:nvSpPr>
          <p:spPr>
            <a:xfrm>
              <a:off x="11426638" y="5424036"/>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3" name="Google Shape;3543;p57"/>
            <p:cNvSpPr/>
            <p:nvPr/>
          </p:nvSpPr>
          <p:spPr>
            <a:xfrm>
              <a:off x="10283067"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4" name="Google Shape;3544;p57"/>
            <p:cNvSpPr/>
            <p:nvPr/>
          </p:nvSpPr>
          <p:spPr>
            <a:xfrm>
              <a:off x="10283067"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5" name="Google Shape;3545;p57"/>
            <p:cNvSpPr/>
            <p:nvPr/>
          </p:nvSpPr>
          <p:spPr>
            <a:xfrm>
              <a:off x="10283067"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6" name="Google Shape;3546;p57"/>
            <p:cNvSpPr/>
            <p:nvPr/>
          </p:nvSpPr>
          <p:spPr>
            <a:xfrm>
              <a:off x="10283067"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7" name="Google Shape;3547;p57"/>
            <p:cNvSpPr/>
            <p:nvPr/>
          </p:nvSpPr>
          <p:spPr>
            <a:xfrm>
              <a:off x="10283067"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8" name="Google Shape;3548;p57"/>
            <p:cNvSpPr/>
            <p:nvPr/>
          </p:nvSpPr>
          <p:spPr>
            <a:xfrm>
              <a:off x="10283067"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9" name="Google Shape;3549;p57"/>
            <p:cNvSpPr/>
            <p:nvPr/>
          </p:nvSpPr>
          <p:spPr>
            <a:xfrm>
              <a:off x="10283067"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0" name="Google Shape;3550;p57"/>
            <p:cNvSpPr/>
            <p:nvPr/>
          </p:nvSpPr>
          <p:spPr>
            <a:xfrm>
              <a:off x="10283067"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1" name="Google Shape;3551;p57"/>
            <p:cNvSpPr/>
            <p:nvPr/>
          </p:nvSpPr>
          <p:spPr>
            <a:xfrm>
              <a:off x="9712138" y="79177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2" name="Google Shape;3552;p57"/>
            <p:cNvSpPr/>
            <p:nvPr/>
          </p:nvSpPr>
          <p:spPr>
            <a:xfrm>
              <a:off x="9712138"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3" name="Google Shape;3553;p57"/>
            <p:cNvSpPr/>
            <p:nvPr/>
          </p:nvSpPr>
          <p:spPr>
            <a:xfrm>
              <a:off x="9712138"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4" name="Google Shape;3554;p57"/>
            <p:cNvSpPr/>
            <p:nvPr/>
          </p:nvSpPr>
          <p:spPr>
            <a:xfrm>
              <a:off x="9712138"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5" name="Google Shape;3555;p57"/>
            <p:cNvSpPr/>
            <p:nvPr/>
          </p:nvSpPr>
          <p:spPr>
            <a:xfrm>
              <a:off x="8568567"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6" name="Google Shape;3556;p57"/>
            <p:cNvSpPr/>
            <p:nvPr/>
          </p:nvSpPr>
          <p:spPr>
            <a:xfrm>
              <a:off x="8568567"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7" name="Google Shape;3557;p57"/>
            <p:cNvSpPr/>
            <p:nvPr/>
          </p:nvSpPr>
          <p:spPr>
            <a:xfrm>
              <a:off x="7425852" y="7886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8" name="Google Shape;3558;p57"/>
            <p:cNvSpPr/>
            <p:nvPr/>
          </p:nvSpPr>
          <p:spPr>
            <a:xfrm>
              <a:off x="7425852" y="18173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9" name="Google Shape;3559;p57"/>
            <p:cNvSpPr/>
            <p:nvPr/>
          </p:nvSpPr>
          <p:spPr>
            <a:xfrm>
              <a:off x="7425852" y="38778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0" name="Google Shape;3560;p57"/>
            <p:cNvSpPr/>
            <p:nvPr/>
          </p:nvSpPr>
          <p:spPr>
            <a:xfrm>
              <a:off x="7425852" y="28491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1" name="Google Shape;3561;p57"/>
            <p:cNvSpPr/>
            <p:nvPr/>
          </p:nvSpPr>
          <p:spPr>
            <a:xfrm>
              <a:off x="7425852" y="49065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2" name="Google Shape;3562;p57"/>
            <p:cNvSpPr/>
            <p:nvPr/>
          </p:nvSpPr>
          <p:spPr>
            <a:xfrm>
              <a:off x="8568567"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3" name="Google Shape;3563;p57"/>
            <p:cNvSpPr/>
            <p:nvPr/>
          </p:nvSpPr>
          <p:spPr>
            <a:xfrm>
              <a:off x="8568567"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4" name="Google Shape;3564;p57"/>
            <p:cNvSpPr/>
            <p:nvPr/>
          </p:nvSpPr>
          <p:spPr>
            <a:xfrm>
              <a:off x="8568567"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5" name="Google Shape;3565;p57"/>
            <p:cNvSpPr/>
            <p:nvPr/>
          </p:nvSpPr>
          <p:spPr>
            <a:xfrm>
              <a:off x="8568567"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6" name="Google Shape;3566;p57"/>
            <p:cNvSpPr/>
            <p:nvPr/>
          </p:nvSpPr>
          <p:spPr>
            <a:xfrm>
              <a:off x="7425852" y="593527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7" name="Google Shape;3567;p57"/>
            <p:cNvSpPr/>
            <p:nvPr/>
          </p:nvSpPr>
          <p:spPr>
            <a:xfrm>
              <a:off x="7425852" y="0"/>
              <a:ext cx="570928" cy="685800"/>
            </a:xfrm>
            <a:custGeom>
              <a:avLst/>
              <a:gdLst/>
              <a:ahLst/>
              <a:cxnLst/>
              <a:rect l="l" t="t" r="r" b="b"/>
              <a:pathLst>
                <a:path w="570928" h="685800" extrusionOk="0">
                  <a:moveTo>
                    <a:pt x="0" y="274320"/>
                  </a:moveTo>
                  <a:lnTo>
                    <a:pt x="570929" y="685800"/>
                  </a:lnTo>
                  <a:lnTo>
                    <a:pt x="570929" y="171450"/>
                  </a:lnTo>
                  <a:lnTo>
                    <a:pt x="333470"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8" name="Google Shape;3568;p57"/>
            <p:cNvSpPr/>
            <p:nvPr/>
          </p:nvSpPr>
          <p:spPr>
            <a:xfrm>
              <a:off x="8568567"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9" name="Google Shape;3569;p57"/>
            <p:cNvSpPr/>
            <p:nvPr/>
          </p:nvSpPr>
          <p:spPr>
            <a:xfrm>
              <a:off x="9712138"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0" name="Google Shape;3570;p57"/>
            <p:cNvSpPr/>
            <p:nvPr/>
          </p:nvSpPr>
          <p:spPr>
            <a:xfrm>
              <a:off x="9712138"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1" name="Google Shape;3571;p57"/>
            <p:cNvSpPr/>
            <p:nvPr/>
          </p:nvSpPr>
          <p:spPr>
            <a:xfrm>
              <a:off x="9712138" y="3108"/>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2" name="Google Shape;3572;p57"/>
            <p:cNvSpPr/>
            <p:nvPr/>
          </p:nvSpPr>
          <p:spPr>
            <a:xfrm>
              <a:off x="10854852"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3" name="Google Shape;3573;p57"/>
            <p:cNvSpPr/>
            <p:nvPr/>
          </p:nvSpPr>
          <p:spPr>
            <a:xfrm>
              <a:off x="10854852"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4" name="Google Shape;3574;p57"/>
            <p:cNvSpPr/>
            <p:nvPr/>
          </p:nvSpPr>
          <p:spPr>
            <a:xfrm>
              <a:off x="10854852"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5" name="Google Shape;3575;p57"/>
            <p:cNvSpPr/>
            <p:nvPr/>
          </p:nvSpPr>
          <p:spPr>
            <a:xfrm>
              <a:off x="10854852"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6" name="Google Shape;3576;p57"/>
            <p:cNvSpPr/>
            <p:nvPr/>
          </p:nvSpPr>
          <p:spPr>
            <a:xfrm>
              <a:off x="10854852"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7" name="Google Shape;3577;p57"/>
            <p:cNvSpPr/>
            <p:nvPr/>
          </p:nvSpPr>
          <p:spPr>
            <a:xfrm>
              <a:off x="10854852"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8" name="Google Shape;3578;p57"/>
            <p:cNvSpPr/>
            <p:nvPr/>
          </p:nvSpPr>
          <p:spPr>
            <a:xfrm>
              <a:off x="10854852"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9" name="Google Shape;3579;p57"/>
            <p:cNvSpPr/>
            <p:nvPr/>
          </p:nvSpPr>
          <p:spPr>
            <a:xfrm>
              <a:off x="7996781" y="4903470"/>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0" name="Google Shape;3580;p57"/>
            <p:cNvSpPr/>
            <p:nvPr/>
          </p:nvSpPr>
          <p:spPr>
            <a:xfrm>
              <a:off x="6854067" y="0"/>
              <a:ext cx="571785" cy="685800"/>
            </a:xfrm>
            <a:custGeom>
              <a:avLst/>
              <a:gdLst/>
              <a:ahLst/>
              <a:cxnLst/>
              <a:rect l="l" t="t" r="r" b="b"/>
              <a:pathLst>
                <a:path w="571785" h="685800" extrusionOk="0">
                  <a:moveTo>
                    <a:pt x="571786" y="0"/>
                  </a:moveTo>
                  <a:lnTo>
                    <a:pt x="238316" y="0"/>
                  </a:lnTo>
                  <a:lnTo>
                    <a:pt x="0" y="171450"/>
                  </a:lnTo>
                  <a:lnTo>
                    <a:pt x="0" y="685800"/>
                  </a:lnTo>
                  <a:lnTo>
                    <a:pt x="571786" y="27432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1" name="Google Shape;3581;p57"/>
            <p:cNvSpPr/>
            <p:nvPr/>
          </p:nvSpPr>
          <p:spPr>
            <a:xfrm>
              <a:off x="9140352"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2" name="Google Shape;3582;p57"/>
            <p:cNvSpPr/>
            <p:nvPr/>
          </p:nvSpPr>
          <p:spPr>
            <a:xfrm>
              <a:off x="11426638" y="28491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3" name="Google Shape;3583;p57"/>
            <p:cNvSpPr/>
            <p:nvPr/>
          </p:nvSpPr>
          <p:spPr>
            <a:xfrm>
              <a:off x="10283067"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4" name="Google Shape;3584;p57"/>
            <p:cNvSpPr/>
            <p:nvPr/>
          </p:nvSpPr>
          <p:spPr>
            <a:xfrm>
              <a:off x="7425852" y="23317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5" name="Google Shape;3585;p57"/>
            <p:cNvSpPr/>
            <p:nvPr/>
          </p:nvSpPr>
          <p:spPr>
            <a:xfrm>
              <a:off x="8568567" y="33604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6" name="Google Shape;3586;p57"/>
            <p:cNvSpPr/>
            <p:nvPr/>
          </p:nvSpPr>
          <p:spPr>
            <a:xfrm>
              <a:off x="10854852"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7" name="Google Shape;3587;p57"/>
            <p:cNvSpPr/>
            <p:nvPr/>
          </p:nvSpPr>
          <p:spPr>
            <a:xfrm>
              <a:off x="10854852"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8" name="Google Shape;3588;p57"/>
            <p:cNvSpPr/>
            <p:nvPr/>
          </p:nvSpPr>
          <p:spPr>
            <a:xfrm>
              <a:off x="10854852"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9" name="Google Shape;3589;p57"/>
            <p:cNvSpPr/>
            <p:nvPr/>
          </p:nvSpPr>
          <p:spPr>
            <a:xfrm>
              <a:off x="7996781"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0" name="Google Shape;3590;p57"/>
            <p:cNvSpPr/>
            <p:nvPr/>
          </p:nvSpPr>
          <p:spPr>
            <a:xfrm>
              <a:off x="6854067" y="7917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1" name="Google Shape;3591;p57"/>
            <p:cNvSpPr/>
            <p:nvPr/>
          </p:nvSpPr>
          <p:spPr>
            <a:xfrm>
              <a:off x="9140352"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2" name="Google Shape;3592;p57"/>
            <p:cNvSpPr/>
            <p:nvPr/>
          </p:nvSpPr>
          <p:spPr>
            <a:xfrm>
              <a:off x="11426638" y="38778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3" name="Google Shape;3593;p57"/>
            <p:cNvSpPr/>
            <p:nvPr/>
          </p:nvSpPr>
          <p:spPr>
            <a:xfrm>
              <a:off x="10283067"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4" name="Google Shape;3594;p57"/>
            <p:cNvSpPr/>
            <p:nvPr/>
          </p:nvSpPr>
          <p:spPr>
            <a:xfrm>
              <a:off x="7425852" y="43922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5" name="Google Shape;3595;p57"/>
            <p:cNvSpPr/>
            <p:nvPr/>
          </p:nvSpPr>
          <p:spPr>
            <a:xfrm>
              <a:off x="9712138"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6" name="Google Shape;3596;p57"/>
            <p:cNvSpPr/>
            <p:nvPr/>
          </p:nvSpPr>
          <p:spPr>
            <a:xfrm>
              <a:off x="10854852"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7" name="Google Shape;3597;p57"/>
            <p:cNvSpPr/>
            <p:nvPr/>
          </p:nvSpPr>
          <p:spPr>
            <a:xfrm>
              <a:off x="7996781" y="59321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8" name="Google Shape;3598;p57"/>
            <p:cNvSpPr/>
            <p:nvPr/>
          </p:nvSpPr>
          <p:spPr>
            <a:xfrm>
              <a:off x="6854067" y="28460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9" name="Google Shape;3599;p57"/>
            <p:cNvSpPr/>
            <p:nvPr/>
          </p:nvSpPr>
          <p:spPr>
            <a:xfrm>
              <a:off x="9140352"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0" name="Google Shape;3600;p57"/>
            <p:cNvSpPr/>
            <p:nvPr/>
          </p:nvSpPr>
          <p:spPr>
            <a:xfrm>
              <a:off x="11426638" y="7917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1" name="Google Shape;3601;p57"/>
            <p:cNvSpPr/>
            <p:nvPr/>
          </p:nvSpPr>
          <p:spPr>
            <a:xfrm>
              <a:off x="10283067"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2" name="Google Shape;3602;p57"/>
            <p:cNvSpPr/>
            <p:nvPr/>
          </p:nvSpPr>
          <p:spPr>
            <a:xfrm>
              <a:off x="7425852" y="2743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3" name="Google Shape;3603;p57"/>
            <p:cNvSpPr/>
            <p:nvPr/>
          </p:nvSpPr>
          <p:spPr>
            <a:xfrm>
              <a:off x="8568567" y="13030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4" name="Google Shape;3604;p57"/>
            <p:cNvSpPr/>
            <p:nvPr/>
          </p:nvSpPr>
          <p:spPr>
            <a:xfrm>
              <a:off x="9712138"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5" name="Google Shape;3605;p57"/>
            <p:cNvSpPr/>
            <p:nvPr/>
          </p:nvSpPr>
          <p:spPr>
            <a:xfrm>
              <a:off x="10854852"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6" name="Google Shape;3606;p57"/>
            <p:cNvSpPr/>
            <p:nvPr/>
          </p:nvSpPr>
          <p:spPr>
            <a:xfrm>
              <a:off x="6854067" y="38778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7" name="Google Shape;3607;p57"/>
            <p:cNvSpPr/>
            <p:nvPr/>
          </p:nvSpPr>
          <p:spPr>
            <a:xfrm>
              <a:off x="7996781" y="3108"/>
              <a:ext cx="571785" cy="685800"/>
            </a:xfrm>
            <a:custGeom>
              <a:avLst/>
              <a:gdLst/>
              <a:ahLst/>
              <a:cxnLst/>
              <a:rect l="l" t="t" r="r" b="b"/>
              <a:pathLst>
                <a:path w="571785" h="685800" extrusionOk="0">
                  <a:moveTo>
                    <a:pt x="0" y="685800"/>
                  </a:moveTo>
                  <a:lnTo>
                    <a:pt x="571786" y="274320"/>
                  </a:lnTo>
                  <a:lnTo>
                    <a:pt x="571786" y="274320"/>
                  </a:lnTo>
                  <a:lnTo>
                    <a:pt x="571786" y="0"/>
                  </a:lnTo>
                  <a:lnTo>
                    <a:pt x="238316" y="0"/>
                  </a:lnTo>
                  <a:lnTo>
                    <a:pt x="0" y="1714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8" name="Google Shape;3608;p57"/>
            <p:cNvSpPr/>
            <p:nvPr/>
          </p:nvSpPr>
          <p:spPr>
            <a:xfrm>
              <a:off x="9140352"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9" name="Google Shape;3609;p57"/>
            <p:cNvSpPr/>
            <p:nvPr/>
          </p:nvSpPr>
          <p:spPr>
            <a:xfrm>
              <a:off x="11426638" y="59352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0" name="Google Shape;3610;p57"/>
            <p:cNvSpPr/>
            <p:nvPr/>
          </p:nvSpPr>
          <p:spPr>
            <a:xfrm>
              <a:off x="10283067"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1" name="Google Shape;3611;p57"/>
            <p:cNvSpPr/>
            <p:nvPr/>
          </p:nvSpPr>
          <p:spPr>
            <a:xfrm>
              <a:off x="9712138"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2" name="Google Shape;3612;p57"/>
            <p:cNvSpPr/>
            <p:nvPr/>
          </p:nvSpPr>
          <p:spPr>
            <a:xfrm>
              <a:off x="7425852" y="13061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3" name="Google Shape;3613;p57"/>
            <p:cNvSpPr/>
            <p:nvPr/>
          </p:nvSpPr>
          <p:spPr>
            <a:xfrm>
              <a:off x="8568567"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4" name="Google Shape;3614;p57"/>
            <p:cNvSpPr/>
            <p:nvPr/>
          </p:nvSpPr>
          <p:spPr>
            <a:xfrm>
              <a:off x="10854852"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5" name="Google Shape;3615;p57"/>
            <p:cNvSpPr/>
            <p:nvPr/>
          </p:nvSpPr>
          <p:spPr>
            <a:xfrm>
              <a:off x="7996781" y="7886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6" name="Google Shape;3616;p57"/>
            <p:cNvSpPr/>
            <p:nvPr/>
          </p:nvSpPr>
          <p:spPr>
            <a:xfrm>
              <a:off x="6854067" y="49034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7" name="Google Shape;3617;p57"/>
            <p:cNvSpPr/>
            <p:nvPr/>
          </p:nvSpPr>
          <p:spPr>
            <a:xfrm>
              <a:off x="9140352"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8" name="Google Shape;3618;p57"/>
            <p:cNvSpPr/>
            <p:nvPr/>
          </p:nvSpPr>
          <p:spPr>
            <a:xfrm>
              <a:off x="11426638" y="1817370"/>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9" name="Google Shape;3619;p57"/>
            <p:cNvSpPr/>
            <p:nvPr/>
          </p:nvSpPr>
          <p:spPr>
            <a:xfrm>
              <a:off x="10283067"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0" name="Google Shape;3620;p57"/>
            <p:cNvSpPr/>
            <p:nvPr/>
          </p:nvSpPr>
          <p:spPr>
            <a:xfrm>
              <a:off x="9712138" y="274320"/>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1" name="Google Shape;3621;p57"/>
            <p:cNvSpPr/>
            <p:nvPr/>
          </p:nvSpPr>
          <p:spPr>
            <a:xfrm>
              <a:off x="7996781" y="38778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2" name="Google Shape;3622;p57"/>
            <p:cNvSpPr/>
            <p:nvPr/>
          </p:nvSpPr>
          <p:spPr>
            <a:xfrm>
              <a:off x="6854067" y="18204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3" name="Google Shape;3623;p57"/>
            <p:cNvSpPr/>
            <p:nvPr/>
          </p:nvSpPr>
          <p:spPr>
            <a:xfrm>
              <a:off x="9140352"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4" name="Google Shape;3624;p57"/>
            <p:cNvSpPr/>
            <p:nvPr/>
          </p:nvSpPr>
          <p:spPr>
            <a:xfrm>
              <a:off x="11426638" y="0"/>
              <a:ext cx="571785" cy="685800"/>
            </a:xfrm>
            <a:custGeom>
              <a:avLst/>
              <a:gdLst/>
              <a:ahLst/>
              <a:cxnLst/>
              <a:rect l="l" t="t" r="r" b="b"/>
              <a:pathLst>
                <a:path w="571785" h="685800" extrusionOk="0">
                  <a:moveTo>
                    <a:pt x="0" y="685800"/>
                  </a:moveTo>
                  <a:lnTo>
                    <a:pt x="570928" y="274320"/>
                  </a:lnTo>
                  <a:lnTo>
                    <a:pt x="571785" y="274320"/>
                  </a:lnTo>
                  <a:lnTo>
                    <a:pt x="571785" y="0"/>
                  </a:lnTo>
                  <a:lnTo>
                    <a:pt x="238315" y="0"/>
                  </a:lnTo>
                  <a:lnTo>
                    <a:pt x="0" y="1714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5" name="Google Shape;3625;p57"/>
            <p:cNvSpPr/>
            <p:nvPr/>
          </p:nvSpPr>
          <p:spPr>
            <a:xfrm>
              <a:off x="10283067"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6" name="Google Shape;3626;p57"/>
            <p:cNvSpPr/>
            <p:nvPr/>
          </p:nvSpPr>
          <p:spPr>
            <a:xfrm>
              <a:off x="9712138"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7" name="Google Shape;3627;p57"/>
            <p:cNvSpPr/>
            <p:nvPr/>
          </p:nvSpPr>
          <p:spPr>
            <a:xfrm>
              <a:off x="8568567"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8" name="Google Shape;3628;p57"/>
            <p:cNvSpPr/>
            <p:nvPr/>
          </p:nvSpPr>
          <p:spPr>
            <a:xfrm>
              <a:off x="7425852" y="542092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9" name="Google Shape;3629;p57"/>
            <p:cNvSpPr/>
            <p:nvPr/>
          </p:nvSpPr>
          <p:spPr>
            <a:xfrm>
              <a:off x="10854852"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0" name="Google Shape;3630;p57"/>
            <p:cNvSpPr/>
            <p:nvPr/>
          </p:nvSpPr>
          <p:spPr>
            <a:xfrm>
              <a:off x="7996781" y="18173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1" name="Google Shape;3631;p57"/>
            <p:cNvSpPr/>
            <p:nvPr/>
          </p:nvSpPr>
          <p:spPr>
            <a:xfrm>
              <a:off x="6854067" y="59321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2" name="Google Shape;3632;p57"/>
            <p:cNvSpPr/>
            <p:nvPr/>
          </p:nvSpPr>
          <p:spPr>
            <a:xfrm>
              <a:off x="9140352"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3" name="Google Shape;3633;p57"/>
            <p:cNvSpPr/>
            <p:nvPr/>
          </p:nvSpPr>
          <p:spPr>
            <a:xfrm>
              <a:off x="11426638" y="4906578"/>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4" name="Google Shape;3634;p57"/>
            <p:cNvSpPr/>
            <p:nvPr/>
          </p:nvSpPr>
          <p:spPr>
            <a:xfrm>
              <a:off x="10283067"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5" name="Google Shape;3635;p57"/>
            <p:cNvSpPr/>
            <p:nvPr/>
          </p:nvSpPr>
          <p:spPr>
            <a:xfrm>
              <a:off x="9712138"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6" name="Google Shape;3636;p57"/>
            <p:cNvSpPr/>
            <p:nvPr/>
          </p:nvSpPr>
          <p:spPr>
            <a:xfrm>
              <a:off x="7425852" y="33604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7" name="Google Shape;3637;p57"/>
            <p:cNvSpPr/>
            <p:nvPr/>
          </p:nvSpPr>
          <p:spPr>
            <a:xfrm>
              <a:off x="8568567" y="5417820"/>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8" name="Google Shape;3638;p57"/>
            <p:cNvSpPr/>
            <p:nvPr/>
          </p:nvSpPr>
          <p:spPr>
            <a:xfrm>
              <a:off x="8902037"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9" name="Google Shape;3639;p57"/>
            <p:cNvSpPr/>
            <p:nvPr/>
          </p:nvSpPr>
          <p:spPr>
            <a:xfrm>
              <a:off x="11188323"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0" name="Google Shape;3640;p57"/>
            <p:cNvSpPr/>
            <p:nvPr/>
          </p:nvSpPr>
          <p:spPr>
            <a:xfrm>
              <a:off x="9140352" y="6861108"/>
              <a:ext cx="8572" cy="8572"/>
            </a:xfrm>
            <a:custGeom>
              <a:avLst/>
              <a:gdLst/>
              <a:ahLst/>
              <a:cxnLst/>
              <a:rect l="l" t="t" r="r" b="b"/>
              <a:pathLst>
                <a:path w="8572" h="8572" extrusionOk="0">
                  <a:moveTo>
                    <a:pt x="0" y="0"/>
                  </a:moveTo>
                  <a:lnTo>
                    <a:pt x="0" y="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1" name="Google Shape;3641;p57"/>
            <p:cNvSpPr/>
            <p:nvPr/>
          </p:nvSpPr>
          <p:spPr>
            <a:xfrm>
              <a:off x="8568567"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2" name="Google Shape;3642;p57"/>
            <p:cNvSpPr/>
            <p:nvPr/>
          </p:nvSpPr>
          <p:spPr>
            <a:xfrm>
              <a:off x="7425852"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3" name="Google Shape;3643;p57"/>
            <p:cNvSpPr/>
            <p:nvPr/>
          </p:nvSpPr>
          <p:spPr>
            <a:xfrm>
              <a:off x="8568567" y="6446520"/>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4" name="Google Shape;3644;p57"/>
            <p:cNvSpPr/>
            <p:nvPr/>
          </p:nvSpPr>
          <p:spPr>
            <a:xfrm>
              <a:off x="7759322" y="0"/>
              <a:ext cx="237458" cy="171450"/>
            </a:xfrm>
            <a:custGeom>
              <a:avLst/>
              <a:gdLst/>
              <a:ahLst/>
              <a:cxnLst/>
              <a:rect l="l" t="t" r="r" b="b"/>
              <a:pathLst>
                <a:path w="237458" h="171450" extrusionOk="0">
                  <a:moveTo>
                    <a:pt x="237458" y="0"/>
                  </a:moveTo>
                  <a:lnTo>
                    <a:pt x="0" y="0"/>
                  </a:lnTo>
                  <a:lnTo>
                    <a:pt x="237458" y="1714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5" name="Google Shape;3645;p57"/>
            <p:cNvSpPr/>
            <p:nvPr/>
          </p:nvSpPr>
          <p:spPr>
            <a:xfrm>
              <a:off x="9712138" y="6449628"/>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6" name="Google Shape;3646;p57"/>
            <p:cNvSpPr/>
            <p:nvPr/>
          </p:nvSpPr>
          <p:spPr>
            <a:xfrm>
              <a:off x="10044751"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47" name="Google Shape;3647;p57"/>
            <p:cNvGrpSpPr/>
            <p:nvPr/>
          </p:nvGrpSpPr>
          <p:grpSpPr>
            <a:xfrm>
              <a:off x="0" y="0"/>
              <a:ext cx="6857999" cy="6869680"/>
              <a:chOff x="0" y="0"/>
              <a:chExt cx="6857999" cy="6869680"/>
            </a:xfrm>
          </p:grpSpPr>
          <p:grpSp>
            <p:nvGrpSpPr>
              <p:cNvPr id="3648" name="Google Shape;3648;p57"/>
              <p:cNvGrpSpPr/>
              <p:nvPr/>
            </p:nvGrpSpPr>
            <p:grpSpPr>
              <a:xfrm>
                <a:off x="0" y="0"/>
                <a:ext cx="6857999" cy="6864216"/>
                <a:chOff x="0" y="0"/>
                <a:chExt cx="6857999" cy="6864216"/>
              </a:xfrm>
            </p:grpSpPr>
            <p:sp>
              <p:nvSpPr>
                <p:cNvPr id="3649" name="Google Shape;3649;p57"/>
                <p:cNvSpPr/>
                <p:nvPr/>
              </p:nvSpPr>
              <p:spPr>
                <a:xfrm>
                  <a:off x="1142714"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0" name="Google Shape;3650;p57"/>
                <p:cNvSpPr/>
                <p:nvPr/>
              </p:nvSpPr>
              <p:spPr>
                <a:xfrm>
                  <a:off x="1142714"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1" name="Google Shape;3651;p57"/>
                <p:cNvSpPr/>
                <p:nvPr/>
              </p:nvSpPr>
              <p:spPr>
                <a:xfrm>
                  <a:off x="1142714"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2" name="Google Shape;3652;p57"/>
                <p:cNvSpPr/>
                <p:nvPr/>
              </p:nvSpPr>
              <p:spPr>
                <a:xfrm>
                  <a:off x="1142714"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3" name="Google Shape;3653;p57"/>
                <p:cNvSpPr/>
                <p:nvPr/>
              </p:nvSpPr>
              <p:spPr>
                <a:xfrm>
                  <a:off x="1142714"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4" name="Google Shape;3654;p57"/>
                <p:cNvSpPr/>
                <p:nvPr/>
              </p:nvSpPr>
              <p:spPr>
                <a:xfrm>
                  <a:off x="0" y="0"/>
                  <a:ext cx="238315" cy="171450"/>
                </a:xfrm>
                <a:custGeom>
                  <a:avLst/>
                  <a:gdLst/>
                  <a:ahLst/>
                  <a:cxnLst/>
                  <a:rect l="l" t="t" r="r" b="b"/>
                  <a:pathLst>
                    <a:path w="238315" h="171450" extrusionOk="0">
                      <a:moveTo>
                        <a:pt x="0" y="0"/>
                      </a:moveTo>
                      <a:lnTo>
                        <a:pt x="0" y="171450"/>
                      </a:lnTo>
                      <a:lnTo>
                        <a:pt x="23831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5" name="Google Shape;3655;p57"/>
                <p:cNvSpPr/>
                <p:nvPr/>
              </p:nvSpPr>
              <p:spPr>
                <a:xfrm>
                  <a:off x="0" y="6446520"/>
                  <a:ext cx="571785" cy="411480"/>
                </a:xfrm>
                <a:custGeom>
                  <a:avLst/>
                  <a:gdLst/>
                  <a:ahLst/>
                  <a:cxnLst/>
                  <a:rect l="l" t="t" r="r" b="b"/>
                  <a:pathLst>
                    <a:path w="571785" h="411480" extrusionOk="0">
                      <a:moveTo>
                        <a:pt x="0" y="411480"/>
                      </a:move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6" name="Google Shape;3656;p57"/>
                <p:cNvSpPr/>
                <p:nvPr/>
              </p:nvSpPr>
              <p:spPr>
                <a:xfrm>
                  <a:off x="0" y="54178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7" name="Google Shape;3657;p57"/>
                <p:cNvSpPr/>
                <p:nvPr/>
              </p:nvSpPr>
              <p:spPr>
                <a:xfrm>
                  <a:off x="0" y="43891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8" name="Google Shape;3658;p57"/>
                <p:cNvSpPr/>
                <p:nvPr/>
              </p:nvSpPr>
              <p:spPr>
                <a:xfrm>
                  <a:off x="1142714"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9" name="Google Shape;3659;p57"/>
                <p:cNvSpPr/>
                <p:nvPr/>
              </p:nvSpPr>
              <p:spPr>
                <a:xfrm>
                  <a:off x="0" y="2743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0" name="Google Shape;3660;p57"/>
                <p:cNvSpPr/>
                <p:nvPr/>
              </p:nvSpPr>
              <p:spPr>
                <a:xfrm>
                  <a:off x="0" y="33604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1" name="Google Shape;3661;p57"/>
                <p:cNvSpPr/>
                <p:nvPr/>
              </p:nvSpPr>
              <p:spPr>
                <a:xfrm>
                  <a:off x="0" y="23317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2" name="Google Shape;3662;p57"/>
                <p:cNvSpPr/>
                <p:nvPr/>
              </p:nvSpPr>
              <p:spPr>
                <a:xfrm>
                  <a:off x="0" y="13030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3" name="Google Shape;3663;p57"/>
                <p:cNvSpPr/>
                <p:nvPr/>
              </p:nvSpPr>
              <p:spPr>
                <a:xfrm>
                  <a:off x="1142714" y="3108"/>
                  <a:ext cx="238315" cy="171450"/>
                </a:xfrm>
                <a:custGeom>
                  <a:avLst/>
                  <a:gdLst/>
                  <a:ahLst/>
                  <a:cxnLst/>
                  <a:rect l="l" t="t" r="r" b="b"/>
                  <a:pathLst>
                    <a:path w="238315" h="171450" extrusionOk="0">
                      <a:moveTo>
                        <a:pt x="238316"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4" name="Google Shape;3664;p57"/>
                <p:cNvSpPr/>
                <p:nvPr/>
              </p:nvSpPr>
              <p:spPr>
                <a:xfrm>
                  <a:off x="1142714"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5" name="Google Shape;3665;p57"/>
                <p:cNvSpPr/>
                <p:nvPr/>
              </p:nvSpPr>
              <p:spPr>
                <a:xfrm>
                  <a:off x="2286285"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6" name="Google Shape;3666;p57"/>
                <p:cNvSpPr/>
                <p:nvPr/>
              </p:nvSpPr>
              <p:spPr>
                <a:xfrm>
                  <a:off x="2286285"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7" name="Google Shape;3667;p57"/>
                <p:cNvSpPr/>
                <p:nvPr/>
              </p:nvSpPr>
              <p:spPr>
                <a:xfrm>
                  <a:off x="2286285"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8" name="Google Shape;3668;p57"/>
                <p:cNvSpPr/>
                <p:nvPr/>
              </p:nvSpPr>
              <p:spPr>
                <a:xfrm>
                  <a:off x="2286285"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9" name="Google Shape;3669;p57"/>
                <p:cNvSpPr/>
                <p:nvPr/>
              </p:nvSpPr>
              <p:spPr>
                <a:xfrm>
                  <a:off x="2286285"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0" name="Google Shape;3670;p57"/>
                <p:cNvSpPr/>
                <p:nvPr/>
              </p:nvSpPr>
              <p:spPr>
                <a:xfrm>
                  <a:off x="2286285"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1" name="Google Shape;3671;p57"/>
                <p:cNvSpPr/>
                <p:nvPr/>
              </p:nvSpPr>
              <p:spPr>
                <a:xfrm>
                  <a:off x="2286285"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2" name="Google Shape;3672;p57"/>
                <p:cNvSpPr/>
                <p:nvPr/>
              </p:nvSpPr>
              <p:spPr>
                <a:xfrm>
                  <a:off x="2286285"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3" name="Google Shape;3673;p57"/>
                <p:cNvSpPr/>
                <p:nvPr/>
              </p:nvSpPr>
              <p:spPr>
                <a:xfrm>
                  <a:off x="4572571" y="43953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4" name="Google Shape;3674;p57"/>
                <p:cNvSpPr/>
                <p:nvPr/>
              </p:nvSpPr>
              <p:spPr>
                <a:xfrm>
                  <a:off x="4572571" y="33666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5" name="Google Shape;3675;p57"/>
                <p:cNvSpPr/>
                <p:nvPr/>
              </p:nvSpPr>
              <p:spPr>
                <a:xfrm>
                  <a:off x="4572571" y="23379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6" name="Google Shape;3676;p57"/>
                <p:cNvSpPr/>
                <p:nvPr/>
              </p:nvSpPr>
              <p:spPr>
                <a:xfrm>
                  <a:off x="4572571" y="13092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7" name="Google Shape;3677;p57"/>
                <p:cNvSpPr/>
                <p:nvPr/>
              </p:nvSpPr>
              <p:spPr>
                <a:xfrm>
                  <a:off x="4572571" y="280536"/>
                  <a:ext cx="571785" cy="925830"/>
                </a:xfrm>
                <a:custGeom>
                  <a:avLst/>
                  <a:gdLst/>
                  <a:ahLst/>
                  <a:cxnLst/>
                  <a:rect l="l" t="t" r="r" b="b"/>
                  <a:pathLst>
                    <a:path w="571785" h="925830" extrusionOk="0">
                      <a:moveTo>
                        <a:pt x="570928" y="514350"/>
                      </a:moveTo>
                      <a:lnTo>
                        <a:pt x="571785" y="514350"/>
                      </a:lnTo>
                      <a:lnTo>
                        <a:pt x="571785" y="0"/>
                      </a:lnTo>
                      <a:lnTo>
                        <a:pt x="570928"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8" name="Google Shape;3678;p57"/>
                <p:cNvSpPr/>
                <p:nvPr/>
              </p:nvSpPr>
              <p:spPr>
                <a:xfrm>
                  <a:off x="4572571" y="6452736"/>
                  <a:ext cx="571785" cy="411480"/>
                </a:xfrm>
                <a:custGeom>
                  <a:avLst/>
                  <a:gdLst/>
                  <a:ahLst/>
                  <a:cxnLst/>
                  <a:rect l="l" t="t" r="r" b="b"/>
                  <a:pathLst>
                    <a:path w="571785" h="411480" extrusionOk="0">
                      <a:moveTo>
                        <a:pt x="570928" y="0"/>
                      </a:moveTo>
                      <a:lnTo>
                        <a:pt x="0" y="411480"/>
                      </a:lnTo>
                      <a:lnTo>
                        <a:pt x="571785" y="411480"/>
                      </a:lnTo>
                      <a:lnTo>
                        <a:pt x="571785"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9" name="Google Shape;3679;p57"/>
                <p:cNvSpPr/>
                <p:nvPr/>
              </p:nvSpPr>
              <p:spPr>
                <a:xfrm>
                  <a:off x="4572571"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0" name="Google Shape;3680;p57"/>
                <p:cNvSpPr/>
                <p:nvPr/>
              </p:nvSpPr>
              <p:spPr>
                <a:xfrm>
                  <a:off x="4572571" y="5424036"/>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1" name="Google Shape;3681;p57"/>
                <p:cNvSpPr/>
                <p:nvPr/>
              </p:nvSpPr>
              <p:spPr>
                <a:xfrm>
                  <a:off x="3429000"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2" name="Google Shape;3682;p57"/>
                <p:cNvSpPr/>
                <p:nvPr/>
              </p:nvSpPr>
              <p:spPr>
                <a:xfrm>
                  <a:off x="3429000"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3" name="Google Shape;3683;p57"/>
                <p:cNvSpPr/>
                <p:nvPr/>
              </p:nvSpPr>
              <p:spPr>
                <a:xfrm>
                  <a:off x="3429000"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4" name="Google Shape;3684;p57"/>
                <p:cNvSpPr/>
                <p:nvPr/>
              </p:nvSpPr>
              <p:spPr>
                <a:xfrm>
                  <a:off x="3429000"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5" name="Google Shape;3685;p57"/>
                <p:cNvSpPr/>
                <p:nvPr/>
              </p:nvSpPr>
              <p:spPr>
                <a:xfrm>
                  <a:off x="3429000"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6" name="Google Shape;3686;p57"/>
                <p:cNvSpPr/>
                <p:nvPr/>
              </p:nvSpPr>
              <p:spPr>
                <a:xfrm>
                  <a:off x="3429000"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7" name="Google Shape;3687;p57"/>
                <p:cNvSpPr/>
                <p:nvPr/>
              </p:nvSpPr>
              <p:spPr>
                <a:xfrm>
                  <a:off x="3429000"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8" name="Google Shape;3688;p57"/>
                <p:cNvSpPr/>
                <p:nvPr/>
              </p:nvSpPr>
              <p:spPr>
                <a:xfrm>
                  <a:off x="3429000"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9" name="Google Shape;3689;p57"/>
                <p:cNvSpPr/>
                <p:nvPr/>
              </p:nvSpPr>
              <p:spPr>
                <a:xfrm>
                  <a:off x="5715285" y="43922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0" name="Google Shape;3690;p57"/>
                <p:cNvSpPr/>
                <p:nvPr/>
              </p:nvSpPr>
              <p:spPr>
                <a:xfrm>
                  <a:off x="5715285" y="33635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1" name="Google Shape;3691;p57"/>
                <p:cNvSpPr/>
                <p:nvPr/>
              </p:nvSpPr>
              <p:spPr>
                <a:xfrm>
                  <a:off x="5715285" y="23348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2" name="Google Shape;3692;p57"/>
                <p:cNvSpPr/>
                <p:nvPr/>
              </p:nvSpPr>
              <p:spPr>
                <a:xfrm>
                  <a:off x="5715285" y="13061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3" name="Google Shape;3693;p57"/>
                <p:cNvSpPr/>
                <p:nvPr/>
              </p:nvSpPr>
              <p:spPr>
                <a:xfrm>
                  <a:off x="5715285" y="277428"/>
                  <a:ext cx="570928" cy="925830"/>
                </a:xfrm>
                <a:custGeom>
                  <a:avLst/>
                  <a:gdLst/>
                  <a:ahLst/>
                  <a:cxnLst/>
                  <a:rect l="l" t="t" r="r" b="b"/>
                  <a:pathLst>
                    <a:path w="570928" h="925830" extrusionOk="0">
                      <a:moveTo>
                        <a:pt x="570928" y="514350"/>
                      </a:moveTo>
                      <a:lnTo>
                        <a:pt x="570928" y="514350"/>
                      </a:lnTo>
                      <a:lnTo>
                        <a:pt x="570928" y="0"/>
                      </a:lnTo>
                      <a:lnTo>
                        <a:pt x="570928" y="0"/>
                      </a:lnTo>
                      <a:lnTo>
                        <a:pt x="0" y="411480"/>
                      </a:lnTo>
                      <a:lnTo>
                        <a:pt x="0"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4" name="Google Shape;3694;p57"/>
                <p:cNvSpPr/>
                <p:nvPr/>
              </p:nvSpPr>
              <p:spPr>
                <a:xfrm>
                  <a:off x="5715285" y="6449628"/>
                  <a:ext cx="570928" cy="411480"/>
                </a:xfrm>
                <a:custGeom>
                  <a:avLst/>
                  <a:gdLst/>
                  <a:ahLst/>
                  <a:cxnLst/>
                  <a:rect l="l" t="t" r="r" b="b"/>
                  <a:pathLst>
                    <a:path w="570928" h="411480" extrusionOk="0">
                      <a:moveTo>
                        <a:pt x="570928" y="0"/>
                      </a:moveTo>
                      <a:lnTo>
                        <a:pt x="0" y="411480"/>
                      </a:lnTo>
                      <a:lnTo>
                        <a:pt x="570928" y="411480"/>
                      </a:lnTo>
                      <a:lnTo>
                        <a:pt x="57092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5" name="Google Shape;3695;p57"/>
                <p:cNvSpPr/>
                <p:nvPr/>
              </p:nvSpPr>
              <p:spPr>
                <a:xfrm>
                  <a:off x="5715285" y="3108"/>
                  <a:ext cx="237458" cy="171450"/>
                </a:xfrm>
                <a:custGeom>
                  <a:avLst/>
                  <a:gdLst/>
                  <a:ahLst/>
                  <a:cxnLst/>
                  <a:rect l="l" t="t" r="r" b="b"/>
                  <a:pathLst>
                    <a:path w="237458" h="171450" extrusionOk="0">
                      <a:moveTo>
                        <a:pt x="237458" y="0"/>
                      </a:moveTo>
                      <a:lnTo>
                        <a:pt x="0" y="0"/>
                      </a:lnTo>
                      <a:lnTo>
                        <a:pt x="0" y="1714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6" name="Google Shape;3696;p57"/>
                <p:cNvSpPr/>
                <p:nvPr/>
              </p:nvSpPr>
              <p:spPr>
                <a:xfrm>
                  <a:off x="5715285" y="5420928"/>
                  <a:ext cx="570928" cy="925830"/>
                </a:xfrm>
                <a:custGeom>
                  <a:avLst/>
                  <a:gdLst/>
                  <a:ahLst/>
                  <a:cxnLst/>
                  <a:rect l="l" t="t" r="r" b="b"/>
                  <a:pathLst>
                    <a:path w="570928" h="925830" extrusionOk="0">
                      <a:moveTo>
                        <a:pt x="570928" y="0"/>
                      </a:moveTo>
                      <a:lnTo>
                        <a:pt x="0" y="411480"/>
                      </a:lnTo>
                      <a:lnTo>
                        <a:pt x="0" y="925830"/>
                      </a:lnTo>
                      <a:lnTo>
                        <a:pt x="570928" y="514350"/>
                      </a:lnTo>
                      <a:lnTo>
                        <a:pt x="570928" y="514350"/>
                      </a:lnTo>
                      <a:lnTo>
                        <a:pt x="57092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7" name="Google Shape;3697;p57"/>
                <p:cNvSpPr/>
                <p:nvPr/>
              </p:nvSpPr>
              <p:spPr>
                <a:xfrm>
                  <a:off x="2858071" y="79177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8" name="Google Shape;3698;p57"/>
                <p:cNvSpPr/>
                <p:nvPr/>
              </p:nvSpPr>
              <p:spPr>
                <a:xfrm>
                  <a:off x="2858071"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9" name="Google Shape;3699;p57"/>
                <p:cNvSpPr/>
                <p:nvPr/>
              </p:nvSpPr>
              <p:spPr>
                <a:xfrm>
                  <a:off x="2858071"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0" name="Google Shape;3700;p57"/>
                <p:cNvSpPr/>
                <p:nvPr/>
              </p:nvSpPr>
              <p:spPr>
                <a:xfrm>
                  <a:off x="2858071"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1" name="Google Shape;3701;p57"/>
                <p:cNvSpPr/>
                <p:nvPr/>
              </p:nvSpPr>
              <p:spPr>
                <a:xfrm>
                  <a:off x="1714500"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2" name="Google Shape;3702;p57"/>
                <p:cNvSpPr/>
                <p:nvPr/>
              </p:nvSpPr>
              <p:spPr>
                <a:xfrm>
                  <a:off x="1714500"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3" name="Google Shape;3703;p57"/>
                <p:cNvSpPr/>
                <p:nvPr/>
              </p:nvSpPr>
              <p:spPr>
                <a:xfrm>
                  <a:off x="571785" y="7886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4" name="Google Shape;3704;p57"/>
                <p:cNvSpPr/>
                <p:nvPr/>
              </p:nvSpPr>
              <p:spPr>
                <a:xfrm>
                  <a:off x="571785" y="18173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5" name="Google Shape;3705;p57"/>
                <p:cNvSpPr/>
                <p:nvPr/>
              </p:nvSpPr>
              <p:spPr>
                <a:xfrm>
                  <a:off x="571785" y="38778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6" name="Google Shape;3706;p57"/>
                <p:cNvSpPr/>
                <p:nvPr/>
              </p:nvSpPr>
              <p:spPr>
                <a:xfrm>
                  <a:off x="571785" y="28491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7" name="Google Shape;3707;p57"/>
                <p:cNvSpPr/>
                <p:nvPr/>
              </p:nvSpPr>
              <p:spPr>
                <a:xfrm>
                  <a:off x="571785" y="49065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8" name="Google Shape;3708;p57"/>
                <p:cNvSpPr/>
                <p:nvPr/>
              </p:nvSpPr>
              <p:spPr>
                <a:xfrm>
                  <a:off x="1714500"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9" name="Google Shape;3709;p57"/>
                <p:cNvSpPr/>
                <p:nvPr/>
              </p:nvSpPr>
              <p:spPr>
                <a:xfrm>
                  <a:off x="1714500"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0" name="Google Shape;3710;p57"/>
                <p:cNvSpPr/>
                <p:nvPr/>
              </p:nvSpPr>
              <p:spPr>
                <a:xfrm>
                  <a:off x="1714500"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1" name="Google Shape;3711;p57"/>
                <p:cNvSpPr/>
                <p:nvPr/>
              </p:nvSpPr>
              <p:spPr>
                <a:xfrm>
                  <a:off x="1714500"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2" name="Google Shape;3712;p57"/>
                <p:cNvSpPr/>
                <p:nvPr/>
              </p:nvSpPr>
              <p:spPr>
                <a:xfrm>
                  <a:off x="571785" y="593527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3" name="Google Shape;3713;p57"/>
                <p:cNvSpPr/>
                <p:nvPr/>
              </p:nvSpPr>
              <p:spPr>
                <a:xfrm>
                  <a:off x="571785" y="0"/>
                  <a:ext cx="570928" cy="685800"/>
                </a:xfrm>
                <a:custGeom>
                  <a:avLst/>
                  <a:gdLst/>
                  <a:ahLst/>
                  <a:cxnLst/>
                  <a:rect l="l" t="t" r="r" b="b"/>
                  <a:pathLst>
                    <a:path w="570928" h="685800" extrusionOk="0">
                      <a:moveTo>
                        <a:pt x="0" y="274320"/>
                      </a:moveTo>
                      <a:lnTo>
                        <a:pt x="570929" y="685800"/>
                      </a:lnTo>
                      <a:lnTo>
                        <a:pt x="570929" y="171450"/>
                      </a:lnTo>
                      <a:lnTo>
                        <a:pt x="333470"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4" name="Google Shape;3714;p57"/>
                <p:cNvSpPr/>
                <p:nvPr/>
              </p:nvSpPr>
              <p:spPr>
                <a:xfrm>
                  <a:off x="1714500"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5" name="Google Shape;3715;p57"/>
                <p:cNvSpPr/>
                <p:nvPr/>
              </p:nvSpPr>
              <p:spPr>
                <a:xfrm>
                  <a:off x="2858071"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6" name="Google Shape;3716;p57"/>
                <p:cNvSpPr/>
                <p:nvPr/>
              </p:nvSpPr>
              <p:spPr>
                <a:xfrm>
                  <a:off x="2858071"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7" name="Google Shape;3717;p57"/>
                <p:cNvSpPr/>
                <p:nvPr/>
              </p:nvSpPr>
              <p:spPr>
                <a:xfrm>
                  <a:off x="2858071" y="3108"/>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8" name="Google Shape;3718;p57"/>
                <p:cNvSpPr/>
                <p:nvPr/>
              </p:nvSpPr>
              <p:spPr>
                <a:xfrm>
                  <a:off x="5144357"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9" name="Google Shape;3719;p57"/>
                <p:cNvSpPr/>
                <p:nvPr/>
              </p:nvSpPr>
              <p:spPr>
                <a:xfrm>
                  <a:off x="5144357" y="794886"/>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0" name="Google Shape;3720;p57"/>
                <p:cNvSpPr/>
                <p:nvPr/>
              </p:nvSpPr>
              <p:spPr>
                <a:xfrm>
                  <a:off x="5144357"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1" name="Google Shape;3721;p57"/>
                <p:cNvSpPr/>
                <p:nvPr/>
              </p:nvSpPr>
              <p:spPr>
                <a:xfrm>
                  <a:off x="5144357"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2" name="Google Shape;3722;p57"/>
                <p:cNvSpPr/>
                <p:nvPr/>
              </p:nvSpPr>
              <p:spPr>
                <a:xfrm>
                  <a:off x="5144357"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3" name="Google Shape;3723;p57"/>
                <p:cNvSpPr/>
                <p:nvPr/>
              </p:nvSpPr>
              <p:spPr>
                <a:xfrm>
                  <a:off x="5144357"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4" name="Google Shape;3724;p57"/>
                <p:cNvSpPr/>
                <p:nvPr/>
              </p:nvSpPr>
              <p:spPr>
                <a:xfrm>
                  <a:off x="5144357" y="6216"/>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5" name="Google Shape;3725;p57"/>
                <p:cNvSpPr/>
                <p:nvPr/>
              </p:nvSpPr>
              <p:spPr>
                <a:xfrm>
                  <a:off x="4000785"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6" name="Google Shape;3726;p57"/>
                <p:cNvSpPr/>
                <p:nvPr/>
              </p:nvSpPr>
              <p:spPr>
                <a:xfrm>
                  <a:off x="4000785"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7" name="Google Shape;3727;p57"/>
                <p:cNvSpPr/>
                <p:nvPr/>
              </p:nvSpPr>
              <p:spPr>
                <a:xfrm>
                  <a:off x="4000785"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8" name="Google Shape;3728;p57"/>
                <p:cNvSpPr/>
                <p:nvPr/>
              </p:nvSpPr>
              <p:spPr>
                <a:xfrm>
                  <a:off x="4000785"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9" name="Google Shape;3729;p57"/>
                <p:cNvSpPr/>
                <p:nvPr/>
              </p:nvSpPr>
              <p:spPr>
                <a:xfrm>
                  <a:off x="4000785"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0" name="Google Shape;3730;p57"/>
                <p:cNvSpPr/>
                <p:nvPr/>
              </p:nvSpPr>
              <p:spPr>
                <a:xfrm>
                  <a:off x="4000785"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1" name="Google Shape;3731;p57"/>
                <p:cNvSpPr/>
                <p:nvPr/>
              </p:nvSpPr>
              <p:spPr>
                <a:xfrm>
                  <a:off x="4000785"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2" name="Google Shape;3732;p57"/>
                <p:cNvSpPr/>
                <p:nvPr/>
              </p:nvSpPr>
              <p:spPr>
                <a:xfrm>
                  <a:off x="6286214"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3" name="Google Shape;3733;p57"/>
                <p:cNvSpPr/>
                <p:nvPr/>
              </p:nvSpPr>
              <p:spPr>
                <a:xfrm>
                  <a:off x="6286214"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4" name="Google Shape;3734;p57"/>
                <p:cNvSpPr/>
                <p:nvPr/>
              </p:nvSpPr>
              <p:spPr>
                <a:xfrm>
                  <a:off x="6286214"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5" name="Google Shape;3735;p57"/>
                <p:cNvSpPr/>
                <p:nvPr/>
              </p:nvSpPr>
              <p:spPr>
                <a:xfrm>
                  <a:off x="6286214"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6" name="Google Shape;3736;p57"/>
                <p:cNvSpPr/>
                <p:nvPr/>
              </p:nvSpPr>
              <p:spPr>
                <a:xfrm>
                  <a:off x="6286214"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7" name="Google Shape;3737;p57"/>
                <p:cNvSpPr/>
                <p:nvPr/>
              </p:nvSpPr>
              <p:spPr>
                <a:xfrm>
                  <a:off x="6286214"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8" name="Google Shape;3738;p57"/>
                <p:cNvSpPr/>
                <p:nvPr/>
              </p:nvSpPr>
              <p:spPr>
                <a:xfrm>
                  <a:off x="6286214"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739" name="Google Shape;3739;p57"/>
              <p:cNvGrpSpPr/>
              <p:nvPr/>
            </p:nvGrpSpPr>
            <p:grpSpPr>
              <a:xfrm>
                <a:off x="0" y="0"/>
                <a:ext cx="6857999" cy="6861108"/>
                <a:chOff x="0" y="0"/>
                <a:chExt cx="6857999" cy="6861108"/>
              </a:xfrm>
            </p:grpSpPr>
            <p:sp>
              <p:nvSpPr>
                <p:cNvPr id="3740" name="Google Shape;3740;p57"/>
                <p:cNvSpPr/>
                <p:nvPr/>
              </p:nvSpPr>
              <p:spPr>
                <a:xfrm>
                  <a:off x="1142714" y="4903470"/>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1" name="Google Shape;3741;p57"/>
                <p:cNvSpPr/>
                <p:nvPr/>
              </p:nvSpPr>
              <p:spPr>
                <a:xfrm>
                  <a:off x="0" y="0"/>
                  <a:ext cx="571785" cy="685800"/>
                </a:xfrm>
                <a:custGeom>
                  <a:avLst/>
                  <a:gdLst/>
                  <a:ahLst/>
                  <a:cxnLst/>
                  <a:rect l="l" t="t" r="r" b="b"/>
                  <a:pathLst>
                    <a:path w="571785" h="685800" extrusionOk="0">
                      <a:moveTo>
                        <a:pt x="571786" y="0"/>
                      </a:moveTo>
                      <a:lnTo>
                        <a:pt x="238316" y="0"/>
                      </a:lnTo>
                      <a:lnTo>
                        <a:pt x="0" y="171450"/>
                      </a:lnTo>
                      <a:lnTo>
                        <a:pt x="0" y="685800"/>
                      </a:lnTo>
                      <a:lnTo>
                        <a:pt x="571786" y="27432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2" name="Google Shape;3742;p57"/>
                <p:cNvSpPr/>
                <p:nvPr/>
              </p:nvSpPr>
              <p:spPr>
                <a:xfrm>
                  <a:off x="2286285"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3" name="Google Shape;3743;p57"/>
                <p:cNvSpPr/>
                <p:nvPr/>
              </p:nvSpPr>
              <p:spPr>
                <a:xfrm>
                  <a:off x="4572571" y="28491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4" name="Google Shape;3744;p57"/>
                <p:cNvSpPr/>
                <p:nvPr/>
              </p:nvSpPr>
              <p:spPr>
                <a:xfrm>
                  <a:off x="3429000"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5" name="Google Shape;3745;p57"/>
                <p:cNvSpPr/>
                <p:nvPr/>
              </p:nvSpPr>
              <p:spPr>
                <a:xfrm>
                  <a:off x="5715285" y="28491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6" name="Google Shape;3746;p57"/>
                <p:cNvSpPr/>
                <p:nvPr/>
              </p:nvSpPr>
              <p:spPr>
                <a:xfrm>
                  <a:off x="571785" y="23317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7" name="Google Shape;3747;p57"/>
                <p:cNvSpPr/>
                <p:nvPr/>
              </p:nvSpPr>
              <p:spPr>
                <a:xfrm>
                  <a:off x="1714500" y="33604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8" name="Google Shape;3748;p57"/>
                <p:cNvSpPr/>
                <p:nvPr/>
              </p:nvSpPr>
              <p:spPr>
                <a:xfrm>
                  <a:off x="5144357"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9" name="Google Shape;3749;p57"/>
                <p:cNvSpPr/>
                <p:nvPr/>
              </p:nvSpPr>
              <p:spPr>
                <a:xfrm>
                  <a:off x="4000785"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0" name="Google Shape;3750;p57"/>
                <p:cNvSpPr/>
                <p:nvPr/>
              </p:nvSpPr>
              <p:spPr>
                <a:xfrm>
                  <a:off x="4000785"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1" name="Google Shape;3751;p57"/>
                <p:cNvSpPr/>
                <p:nvPr/>
              </p:nvSpPr>
              <p:spPr>
                <a:xfrm>
                  <a:off x="4000785"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2" name="Google Shape;3752;p57"/>
                <p:cNvSpPr/>
                <p:nvPr/>
              </p:nvSpPr>
              <p:spPr>
                <a:xfrm>
                  <a:off x="6286214"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753" name="Google Shape;3753;p57"/>
              <p:cNvGrpSpPr/>
              <p:nvPr/>
            </p:nvGrpSpPr>
            <p:grpSpPr>
              <a:xfrm>
                <a:off x="0" y="277428"/>
                <a:ext cx="6857999" cy="6583680"/>
                <a:chOff x="0" y="277428"/>
                <a:chExt cx="6857999" cy="6583680"/>
              </a:xfrm>
            </p:grpSpPr>
            <p:sp>
              <p:nvSpPr>
                <p:cNvPr id="3754" name="Google Shape;3754;p57"/>
                <p:cNvSpPr/>
                <p:nvPr/>
              </p:nvSpPr>
              <p:spPr>
                <a:xfrm>
                  <a:off x="1142714"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5" name="Google Shape;3755;p57"/>
                <p:cNvSpPr/>
                <p:nvPr/>
              </p:nvSpPr>
              <p:spPr>
                <a:xfrm>
                  <a:off x="0" y="7917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6" name="Google Shape;3756;p57"/>
                <p:cNvSpPr/>
                <p:nvPr/>
              </p:nvSpPr>
              <p:spPr>
                <a:xfrm>
                  <a:off x="2286285"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7" name="Google Shape;3757;p57"/>
                <p:cNvSpPr/>
                <p:nvPr/>
              </p:nvSpPr>
              <p:spPr>
                <a:xfrm>
                  <a:off x="4572571" y="38778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8" name="Google Shape;3758;p57"/>
                <p:cNvSpPr/>
                <p:nvPr/>
              </p:nvSpPr>
              <p:spPr>
                <a:xfrm>
                  <a:off x="3429000"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9" name="Google Shape;3759;p57"/>
                <p:cNvSpPr/>
                <p:nvPr/>
              </p:nvSpPr>
              <p:spPr>
                <a:xfrm>
                  <a:off x="5715285" y="38778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0" name="Google Shape;3760;p57"/>
                <p:cNvSpPr/>
                <p:nvPr/>
              </p:nvSpPr>
              <p:spPr>
                <a:xfrm>
                  <a:off x="571785" y="43922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1" name="Google Shape;3761;p57"/>
                <p:cNvSpPr/>
                <p:nvPr/>
              </p:nvSpPr>
              <p:spPr>
                <a:xfrm>
                  <a:off x="2858071"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2" name="Google Shape;3762;p57"/>
                <p:cNvSpPr/>
                <p:nvPr/>
              </p:nvSpPr>
              <p:spPr>
                <a:xfrm>
                  <a:off x="5144357"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3" name="Google Shape;3763;p57"/>
                <p:cNvSpPr/>
                <p:nvPr/>
              </p:nvSpPr>
              <p:spPr>
                <a:xfrm>
                  <a:off x="4000785"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4" name="Google Shape;3764;p57"/>
                <p:cNvSpPr/>
                <p:nvPr/>
              </p:nvSpPr>
              <p:spPr>
                <a:xfrm>
                  <a:off x="6286214"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765" name="Google Shape;3765;p57"/>
              <p:cNvGrpSpPr/>
              <p:nvPr/>
            </p:nvGrpSpPr>
            <p:grpSpPr>
              <a:xfrm>
                <a:off x="0" y="274320"/>
                <a:ext cx="6857999" cy="6583680"/>
                <a:chOff x="0" y="274320"/>
                <a:chExt cx="6857999" cy="6583680"/>
              </a:xfrm>
            </p:grpSpPr>
            <p:sp>
              <p:nvSpPr>
                <p:cNvPr id="3766" name="Google Shape;3766;p57"/>
                <p:cNvSpPr/>
                <p:nvPr/>
              </p:nvSpPr>
              <p:spPr>
                <a:xfrm>
                  <a:off x="1142714" y="59321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7" name="Google Shape;3767;p57"/>
                <p:cNvSpPr/>
                <p:nvPr/>
              </p:nvSpPr>
              <p:spPr>
                <a:xfrm>
                  <a:off x="0" y="28460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8" name="Google Shape;3768;p57"/>
                <p:cNvSpPr/>
                <p:nvPr/>
              </p:nvSpPr>
              <p:spPr>
                <a:xfrm>
                  <a:off x="2286285"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9" name="Google Shape;3769;p57"/>
                <p:cNvSpPr/>
                <p:nvPr/>
              </p:nvSpPr>
              <p:spPr>
                <a:xfrm>
                  <a:off x="4572571" y="7917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0" name="Google Shape;3770;p57"/>
                <p:cNvSpPr/>
                <p:nvPr/>
              </p:nvSpPr>
              <p:spPr>
                <a:xfrm>
                  <a:off x="3429000"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1" name="Google Shape;3771;p57"/>
                <p:cNvSpPr/>
                <p:nvPr/>
              </p:nvSpPr>
              <p:spPr>
                <a:xfrm>
                  <a:off x="5715285" y="18204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2" name="Google Shape;3772;p57"/>
                <p:cNvSpPr/>
                <p:nvPr/>
              </p:nvSpPr>
              <p:spPr>
                <a:xfrm>
                  <a:off x="571785" y="2743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3" name="Google Shape;3773;p57"/>
                <p:cNvSpPr/>
                <p:nvPr/>
              </p:nvSpPr>
              <p:spPr>
                <a:xfrm>
                  <a:off x="1714500" y="13030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4" name="Google Shape;3774;p57"/>
                <p:cNvSpPr/>
                <p:nvPr/>
              </p:nvSpPr>
              <p:spPr>
                <a:xfrm>
                  <a:off x="2858071"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5" name="Google Shape;3775;p57"/>
                <p:cNvSpPr/>
                <p:nvPr/>
              </p:nvSpPr>
              <p:spPr>
                <a:xfrm>
                  <a:off x="5144357"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6" name="Google Shape;3776;p57"/>
                <p:cNvSpPr/>
                <p:nvPr/>
              </p:nvSpPr>
              <p:spPr>
                <a:xfrm>
                  <a:off x="4000785"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7" name="Google Shape;3777;p57"/>
                <p:cNvSpPr/>
                <p:nvPr/>
              </p:nvSpPr>
              <p:spPr>
                <a:xfrm>
                  <a:off x="6286214"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778" name="Google Shape;3778;p57"/>
              <p:cNvGrpSpPr/>
              <p:nvPr/>
            </p:nvGrpSpPr>
            <p:grpSpPr>
              <a:xfrm>
                <a:off x="0" y="3108"/>
                <a:ext cx="6857999" cy="6858000"/>
                <a:chOff x="0" y="3108"/>
                <a:chExt cx="6857999" cy="6858000"/>
              </a:xfrm>
            </p:grpSpPr>
            <p:sp>
              <p:nvSpPr>
                <p:cNvPr id="3779" name="Google Shape;3779;p57"/>
                <p:cNvSpPr/>
                <p:nvPr/>
              </p:nvSpPr>
              <p:spPr>
                <a:xfrm>
                  <a:off x="0" y="38778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0" name="Google Shape;3780;p57"/>
                <p:cNvSpPr/>
                <p:nvPr/>
              </p:nvSpPr>
              <p:spPr>
                <a:xfrm>
                  <a:off x="1142714" y="3108"/>
                  <a:ext cx="571785" cy="685800"/>
                </a:xfrm>
                <a:custGeom>
                  <a:avLst/>
                  <a:gdLst/>
                  <a:ahLst/>
                  <a:cxnLst/>
                  <a:rect l="l" t="t" r="r" b="b"/>
                  <a:pathLst>
                    <a:path w="571785" h="685800" extrusionOk="0">
                      <a:moveTo>
                        <a:pt x="0" y="685800"/>
                      </a:moveTo>
                      <a:lnTo>
                        <a:pt x="571786" y="274320"/>
                      </a:lnTo>
                      <a:lnTo>
                        <a:pt x="571786" y="274320"/>
                      </a:lnTo>
                      <a:lnTo>
                        <a:pt x="571786" y="0"/>
                      </a:lnTo>
                      <a:lnTo>
                        <a:pt x="238316" y="0"/>
                      </a:lnTo>
                      <a:lnTo>
                        <a:pt x="0" y="1714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1" name="Google Shape;3781;p57"/>
                <p:cNvSpPr/>
                <p:nvPr/>
              </p:nvSpPr>
              <p:spPr>
                <a:xfrm>
                  <a:off x="2286285"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2" name="Google Shape;3782;p57"/>
                <p:cNvSpPr/>
                <p:nvPr/>
              </p:nvSpPr>
              <p:spPr>
                <a:xfrm>
                  <a:off x="4572571" y="59352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3" name="Google Shape;3783;p57"/>
                <p:cNvSpPr/>
                <p:nvPr/>
              </p:nvSpPr>
              <p:spPr>
                <a:xfrm>
                  <a:off x="3429000"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4" name="Google Shape;3784;p57"/>
                <p:cNvSpPr/>
                <p:nvPr/>
              </p:nvSpPr>
              <p:spPr>
                <a:xfrm>
                  <a:off x="5715285" y="4906578"/>
                  <a:ext cx="570928" cy="925830"/>
                </a:xfrm>
                <a:custGeom>
                  <a:avLst/>
                  <a:gdLst/>
                  <a:ahLst/>
                  <a:cxnLst/>
                  <a:rect l="l" t="t" r="r" b="b"/>
                  <a:pathLst>
                    <a:path w="570928" h="925830" extrusionOk="0">
                      <a:moveTo>
                        <a:pt x="570928" y="0"/>
                      </a:moveTo>
                      <a:lnTo>
                        <a:pt x="0" y="411480"/>
                      </a:lnTo>
                      <a:lnTo>
                        <a:pt x="0" y="925830"/>
                      </a:lnTo>
                      <a:lnTo>
                        <a:pt x="570928" y="514350"/>
                      </a:lnTo>
                      <a:lnTo>
                        <a:pt x="570928" y="514350"/>
                      </a:lnTo>
                      <a:lnTo>
                        <a:pt x="570928"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5" name="Google Shape;3785;p57"/>
                <p:cNvSpPr/>
                <p:nvPr/>
              </p:nvSpPr>
              <p:spPr>
                <a:xfrm>
                  <a:off x="2858071"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6" name="Google Shape;3786;p57"/>
                <p:cNvSpPr/>
                <p:nvPr/>
              </p:nvSpPr>
              <p:spPr>
                <a:xfrm>
                  <a:off x="571785" y="13061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7" name="Google Shape;3787;p57"/>
                <p:cNvSpPr/>
                <p:nvPr/>
              </p:nvSpPr>
              <p:spPr>
                <a:xfrm>
                  <a:off x="1714500"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8" name="Google Shape;3788;p57"/>
                <p:cNvSpPr/>
                <p:nvPr/>
              </p:nvSpPr>
              <p:spPr>
                <a:xfrm>
                  <a:off x="5144357" y="27742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9" name="Google Shape;3789;p57"/>
                <p:cNvSpPr/>
                <p:nvPr/>
              </p:nvSpPr>
              <p:spPr>
                <a:xfrm>
                  <a:off x="4000785"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0" name="Google Shape;3790;p57"/>
                <p:cNvSpPr/>
                <p:nvPr/>
              </p:nvSpPr>
              <p:spPr>
                <a:xfrm>
                  <a:off x="6286214"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791" name="Google Shape;3791;p57"/>
              <p:cNvGrpSpPr/>
              <p:nvPr/>
            </p:nvGrpSpPr>
            <p:grpSpPr>
              <a:xfrm>
                <a:off x="0" y="0"/>
                <a:ext cx="6857999" cy="5829300"/>
                <a:chOff x="0" y="0"/>
                <a:chExt cx="6857999" cy="5829300"/>
              </a:xfrm>
            </p:grpSpPr>
            <p:sp>
              <p:nvSpPr>
                <p:cNvPr id="3792" name="Google Shape;3792;p57"/>
                <p:cNvSpPr/>
                <p:nvPr/>
              </p:nvSpPr>
              <p:spPr>
                <a:xfrm>
                  <a:off x="1142714" y="7886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3" name="Google Shape;3793;p57"/>
                <p:cNvSpPr/>
                <p:nvPr/>
              </p:nvSpPr>
              <p:spPr>
                <a:xfrm>
                  <a:off x="0" y="49034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4" name="Google Shape;3794;p57"/>
                <p:cNvSpPr/>
                <p:nvPr/>
              </p:nvSpPr>
              <p:spPr>
                <a:xfrm>
                  <a:off x="2286285"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5" name="Google Shape;3795;p57"/>
                <p:cNvSpPr/>
                <p:nvPr/>
              </p:nvSpPr>
              <p:spPr>
                <a:xfrm>
                  <a:off x="4572571" y="1817370"/>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6" name="Google Shape;3796;p57"/>
                <p:cNvSpPr/>
                <p:nvPr/>
              </p:nvSpPr>
              <p:spPr>
                <a:xfrm>
                  <a:off x="3429000"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7" name="Google Shape;3797;p57"/>
                <p:cNvSpPr/>
                <p:nvPr/>
              </p:nvSpPr>
              <p:spPr>
                <a:xfrm>
                  <a:off x="5715285" y="0"/>
                  <a:ext cx="570928" cy="685800"/>
                </a:xfrm>
                <a:custGeom>
                  <a:avLst/>
                  <a:gdLst/>
                  <a:ahLst/>
                  <a:cxnLst/>
                  <a:rect l="l" t="t" r="r" b="b"/>
                  <a:pathLst>
                    <a:path w="570928" h="685800" extrusionOk="0">
                      <a:moveTo>
                        <a:pt x="0" y="685800"/>
                      </a:moveTo>
                      <a:lnTo>
                        <a:pt x="570928" y="274320"/>
                      </a:lnTo>
                      <a:lnTo>
                        <a:pt x="570928" y="274320"/>
                      </a:lnTo>
                      <a:lnTo>
                        <a:pt x="570928" y="0"/>
                      </a:lnTo>
                      <a:lnTo>
                        <a:pt x="237458" y="0"/>
                      </a:lnTo>
                      <a:lnTo>
                        <a:pt x="0" y="1714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8" name="Google Shape;3798;p57"/>
                <p:cNvSpPr/>
                <p:nvPr/>
              </p:nvSpPr>
              <p:spPr>
                <a:xfrm>
                  <a:off x="2858071" y="274320"/>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9" name="Google Shape;3799;p57"/>
                <p:cNvSpPr/>
                <p:nvPr/>
              </p:nvSpPr>
              <p:spPr>
                <a:xfrm>
                  <a:off x="6286214"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800" name="Google Shape;3800;p57"/>
              <p:cNvGrpSpPr/>
              <p:nvPr/>
            </p:nvGrpSpPr>
            <p:grpSpPr>
              <a:xfrm>
                <a:off x="0" y="0"/>
                <a:ext cx="6857999" cy="6346758"/>
                <a:chOff x="0" y="0"/>
                <a:chExt cx="6857999" cy="6346758"/>
              </a:xfrm>
            </p:grpSpPr>
            <p:sp>
              <p:nvSpPr>
                <p:cNvPr id="3801" name="Google Shape;3801;p57"/>
                <p:cNvSpPr/>
                <p:nvPr/>
              </p:nvSpPr>
              <p:spPr>
                <a:xfrm>
                  <a:off x="1142714" y="38778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2" name="Google Shape;3802;p57"/>
                <p:cNvSpPr/>
                <p:nvPr/>
              </p:nvSpPr>
              <p:spPr>
                <a:xfrm>
                  <a:off x="0" y="18204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3" name="Google Shape;3803;p57"/>
                <p:cNvSpPr/>
                <p:nvPr/>
              </p:nvSpPr>
              <p:spPr>
                <a:xfrm>
                  <a:off x="2286285"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4" name="Google Shape;3804;p57"/>
                <p:cNvSpPr/>
                <p:nvPr/>
              </p:nvSpPr>
              <p:spPr>
                <a:xfrm>
                  <a:off x="4572571" y="0"/>
                  <a:ext cx="571785" cy="685800"/>
                </a:xfrm>
                <a:custGeom>
                  <a:avLst/>
                  <a:gdLst/>
                  <a:ahLst/>
                  <a:cxnLst/>
                  <a:rect l="l" t="t" r="r" b="b"/>
                  <a:pathLst>
                    <a:path w="571785" h="685800" extrusionOk="0">
                      <a:moveTo>
                        <a:pt x="0" y="685800"/>
                      </a:moveTo>
                      <a:lnTo>
                        <a:pt x="570928" y="274320"/>
                      </a:lnTo>
                      <a:lnTo>
                        <a:pt x="571785" y="274320"/>
                      </a:lnTo>
                      <a:lnTo>
                        <a:pt x="571785" y="0"/>
                      </a:lnTo>
                      <a:lnTo>
                        <a:pt x="238315" y="0"/>
                      </a:lnTo>
                      <a:lnTo>
                        <a:pt x="0" y="1714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5" name="Google Shape;3805;p57"/>
                <p:cNvSpPr/>
                <p:nvPr/>
              </p:nvSpPr>
              <p:spPr>
                <a:xfrm>
                  <a:off x="3429000"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6" name="Google Shape;3806;p57"/>
                <p:cNvSpPr/>
                <p:nvPr/>
              </p:nvSpPr>
              <p:spPr>
                <a:xfrm>
                  <a:off x="5715285" y="7917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7" name="Google Shape;3807;p57"/>
                <p:cNvSpPr/>
                <p:nvPr/>
              </p:nvSpPr>
              <p:spPr>
                <a:xfrm>
                  <a:off x="2858071"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8" name="Google Shape;3808;p57"/>
                <p:cNvSpPr/>
                <p:nvPr/>
              </p:nvSpPr>
              <p:spPr>
                <a:xfrm>
                  <a:off x="1714500"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9" name="Google Shape;3809;p57"/>
                <p:cNvSpPr/>
                <p:nvPr/>
              </p:nvSpPr>
              <p:spPr>
                <a:xfrm>
                  <a:off x="571785" y="542092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0" name="Google Shape;3810;p57"/>
                <p:cNvSpPr/>
                <p:nvPr/>
              </p:nvSpPr>
              <p:spPr>
                <a:xfrm>
                  <a:off x="5144357"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1" name="Google Shape;3811;p57"/>
                <p:cNvSpPr/>
                <p:nvPr/>
              </p:nvSpPr>
              <p:spPr>
                <a:xfrm>
                  <a:off x="4000785"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2" name="Google Shape;3812;p57"/>
                <p:cNvSpPr/>
                <p:nvPr/>
              </p:nvSpPr>
              <p:spPr>
                <a:xfrm>
                  <a:off x="6286214"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813" name="Google Shape;3813;p57"/>
              <p:cNvGrpSpPr/>
              <p:nvPr/>
            </p:nvGrpSpPr>
            <p:grpSpPr>
              <a:xfrm>
                <a:off x="0" y="0"/>
                <a:ext cx="6857999" cy="6858000"/>
                <a:chOff x="0" y="0"/>
                <a:chExt cx="6857999" cy="6858000"/>
              </a:xfrm>
            </p:grpSpPr>
            <p:sp>
              <p:nvSpPr>
                <p:cNvPr id="3814" name="Google Shape;3814;p57"/>
                <p:cNvSpPr/>
                <p:nvPr/>
              </p:nvSpPr>
              <p:spPr>
                <a:xfrm>
                  <a:off x="1142714" y="18173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5" name="Google Shape;3815;p57"/>
                <p:cNvSpPr/>
                <p:nvPr/>
              </p:nvSpPr>
              <p:spPr>
                <a:xfrm>
                  <a:off x="0" y="59321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6" name="Google Shape;3816;p57"/>
                <p:cNvSpPr/>
                <p:nvPr/>
              </p:nvSpPr>
              <p:spPr>
                <a:xfrm>
                  <a:off x="2286285"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7" name="Google Shape;3817;p57"/>
                <p:cNvSpPr/>
                <p:nvPr/>
              </p:nvSpPr>
              <p:spPr>
                <a:xfrm>
                  <a:off x="4572571" y="4906578"/>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8" name="Google Shape;3818;p57"/>
                <p:cNvSpPr/>
                <p:nvPr/>
              </p:nvSpPr>
              <p:spPr>
                <a:xfrm>
                  <a:off x="3429000"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9" name="Google Shape;3819;p57"/>
                <p:cNvSpPr/>
                <p:nvPr/>
              </p:nvSpPr>
              <p:spPr>
                <a:xfrm>
                  <a:off x="2858071"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0" name="Google Shape;3820;p57"/>
                <p:cNvSpPr/>
                <p:nvPr/>
              </p:nvSpPr>
              <p:spPr>
                <a:xfrm>
                  <a:off x="571785" y="33604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1" name="Google Shape;3821;p57"/>
                <p:cNvSpPr/>
                <p:nvPr/>
              </p:nvSpPr>
              <p:spPr>
                <a:xfrm>
                  <a:off x="1714500" y="5417820"/>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2" name="Google Shape;3822;p57"/>
                <p:cNvSpPr/>
                <p:nvPr/>
              </p:nvSpPr>
              <p:spPr>
                <a:xfrm>
                  <a:off x="2047970"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3" name="Google Shape;3823;p57"/>
                <p:cNvSpPr/>
                <p:nvPr/>
              </p:nvSpPr>
              <p:spPr>
                <a:xfrm>
                  <a:off x="5144357"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4" name="Google Shape;3824;p57"/>
                <p:cNvSpPr/>
                <p:nvPr/>
              </p:nvSpPr>
              <p:spPr>
                <a:xfrm>
                  <a:off x="4334256"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5" name="Google Shape;3825;p57"/>
                <p:cNvSpPr/>
                <p:nvPr/>
              </p:nvSpPr>
              <p:spPr>
                <a:xfrm>
                  <a:off x="6619684" y="3108"/>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826" name="Google Shape;3826;p57"/>
              <p:cNvGrpSpPr/>
              <p:nvPr/>
            </p:nvGrpSpPr>
            <p:grpSpPr>
              <a:xfrm>
                <a:off x="571785" y="0"/>
                <a:ext cx="6286214" cy="6869680"/>
                <a:chOff x="571785" y="0"/>
                <a:chExt cx="6286214" cy="6869680"/>
              </a:xfrm>
            </p:grpSpPr>
            <p:sp>
              <p:nvSpPr>
                <p:cNvPr id="3827" name="Google Shape;3827;p57"/>
                <p:cNvSpPr/>
                <p:nvPr/>
              </p:nvSpPr>
              <p:spPr>
                <a:xfrm>
                  <a:off x="2286285" y="6861108"/>
                  <a:ext cx="8572" cy="8572"/>
                </a:xfrm>
                <a:custGeom>
                  <a:avLst/>
                  <a:gdLst/>
                  <a:ahLst/>
                  <a:cxnLst/>
                  <a:rect l="l" t="t" r="r" b="b"/>
                  <a:pathLst>
                    <a:path w="8572" h="8572" extrusionOk="0">
                      <a:moveTo>
                        <a:pt x="0" y="0"/>
                      </a:moveTo>
                      <a:lnTo>
                        <a:pt x="0" y="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8" name="Google Shape;3828;p57"/>
                <p:cNvSpPr/>
                <p:nvPr/>
              </p:nvSpPr>
              <p:spPr>
                <a:xfrm>
                  <a:off x="5715285" y="5932170"/>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9" name="Google Shape;3829;p57"/>
                <p:cNvSpPr/>
                <p:nvPr/>
              </p:nvSpPr>
              <p:spPr>
                <a:xfrm>
                  <a:off x="1714500"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0" name="Google Shape;3830;p57"/>
                <p:cNvSpPr/>
                <p:nvPr/>
              </p:nvSpPr>
              <p:spPr>
                <a:xfrm>
                  <a:off x="571785"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1" name="Google Shape;3831;p57"/>
                <p:cNvSpPr/>
                <p:nvPr/>
              </p:nvSpPr>
              <p:spPr>
                <a:xfrm>
                  <a:off x="1714500" y="6446520"/>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2" name="Google Shape;3832;p57"/>
                <p:cNvSpPr/>
                <p:nvPr/>
              </p:nvSpPr>
              <p:spPr>
                <a:xfrm>
                  <a:off x="905255" y="0"/>
                  <a:ext cx="237458" cy="171450"/>
                </a:xfrm>
                <a:custGeom>
                  <a:avLst/>
                  <a:gdLst/>
                  <a:ahLst/>
                  <a:cxnLst/>
                  <a:rect l="l" t="t" r="r" b="b"/>
                  <a:pathLst>
                    <a:path w="237458" h="171450" extrusionOk="0">
                      <a:moveTo>
                        <a:pt x="237458" y="0"/>
                      </a:moveTo>
                      <a:lnTo>
                        <a:pt x="0" y="0"/>
                      </a:lnTo>
                      <a:lnTo>
                        <a:pt x="237458" y="1714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3" name="Google Shape;3833;p57"/>
                <p:cNvSpPr/>
                <p:nvPr/>
              </p:nvSpPr>
              <p:spPr>
                <a:xfrm>
                  <a:off x="2858071" y="6449628"/>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4" name="Google Shape;3834;p57"/>
                <p:cNvSpPr/>
                <p:nvPr/>
              </p:nvSpPr>
              <p:spPr>
                <a:xfrm>
                  <a:off x="3190684"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5" name="Google Shape;3835;p57"/>
                <p:cNvSpPr/>
                <p:nvPr/>
              </p:nvSpPr>
              <p:spPr>
                <a:xfrm>
                  <a:off x="5144357"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6" name="Google Shape;3836;p57"/>
                <p:cNvSpPr/>
                <p:nvPr/>
              </p:nvSpPr>
              <p:spPr>
                <a:xfrm>
                  <a:off x="5476970"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7" name="Google Shape;3837;p57"/>
                <p:cNvSpPr/>
                <p:nvPr/>
              </p:nvSpPr>
              <p:spPr>
                <a:xfrm>
                  <a:off x="6286214"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grpSp>
      <p:sp>
        <p:nvSpPr>
          <p:cNvPr id="3838" name="Google Shape;3838;p57"/>
          <p:cNvSpPr/>
          <p:nvPr/>
        </p:nvSpPr>
        <p:spPr>
          <a:xfrm>
            <a:off x="740644" y="295538"/>
            <a:ext cx="504300" cy="4515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39" name="Google Shape;3839;p57"/>
          <p:cNvSpPr/>
          <p:nvPr/>
        </p:nvSpPr>
        <p:spPr>
          <a:xfrm>
            <a:off x="964905" y="366827"/>
            <a:ext cx="7846187" cy="4568002"/>
          </a:xfrm>
          <a:custGeom>
            <a:avLst/>
            <a:gdLst/>
            <a:ahLst/>
            <a:cxnLst/>
            <a:rect l="l" t="t" r="r" b="b"/>
            <a:pathLst>
              <a:path w="10675084" h="6279040" extrusionOk="0">
                <a:moveTo>
                  <a:pt x="0" y="0"/>
                </a:moveTo>
                <a:lnTo>
                  <a:pt x="10675084" y="0"/>
                </a:lnTo>
                <a:lnTo>
                  <a:pt x="10611289" y="6131443"/>
                </a:lnTo>
                <a:cubicBezTo>
                  <a:pt x="7010398" y="6202327"/>
                  <a:pt x="3395329" y="6457508"/>
                  <a:pt x="0" y="6067648"/>
                </a:cubicBezTo>
                <a:lnTo>
                  <a:pt x="0" y="0"/>
                </a:lnTo>
                <a:close/>
              </a:path>
            </a:pathLst>
          </a:custGeom>
          <a:solidFill>
            <a:schemeClr val="dk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40" name="Google Shape;3840;p57"/>
          <p:cNvSpPr/>
          <p:nvPr/>
        </p:nvSpPr>
        <p:spPr>
          <a:xfrm flipH="1">
            <a:off x="1" y="366827"/>
            <a:ext cx="1012751" cy="4528368"/>
          </a:xfrm>
          <a:custGeom>
            <a:avLst/>
            <a:gdLst/>
            <a:ahLst/>
            <a:cxnLst/>
            <a:rect l="l" t="t" r="r" b="b"/>
            <a:pathLst>
              <a:path w="1350334" h="6037824" extrusionOk="0">
                <a:moveTo>
                  <a:pt x="1350334" y="0"/>
                </a:moveTo>
                <a:lnTo>
                  <a:pt x="0" y="0"/>
                </a:lnTo>
                <a:lnTo>
                  <a:pt x="0" y="5875855"/>
                </a:lnTo>
                <a:cubicBezTo>
                  <a:pt x="394403" y="5946643"/>
                  <a:pt x="793592" y="5995471"/>
                  <a:pt x="1196611" y="6027632"/>
                </a:cubicBezTo>
                <a:lnTo>
                  <a:pt x="1350334" y="6037824"/>
                </a:lnTo>
                <a:close/>
              </a:path>
            </a:pathLst>
          </a:custGeom>
          <a:solidFill>
            <a:schemeClr val="dk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3841" name="Google Shape;3841;p57"/>
          <p:cNvGrpSpPr/>
          <p:nvPr/>
        </p:nvGrpSpPr>
        <p:grpSpPr>
          <a:xfrm>
            <a:off x="-247276" y="366724"/>
            <a:ext cx="1246725" cy="4335217"/>
            <a:chOff x="-308436" y="404089"/>
            <a:chExt cx="1662300" cy="5780290"/>
          </a:xfrm>
        </p:grpSpPr>
        <p:cxnSp>
          <p:nvCxnSpPr>
            <p:cNvPr id="3842" name="Google Shape;3842;p57"/>
            <p:cNvCxnSpPr/>
            <p:nvPr/>
          </p:nvCxnSpPr>
          <p:spPr>
            <a:xfrm flipH="1">
              <a:off x="1342003" y="448349"/>
              <a:ext cx="6000" cy="5616000"/>
            </a:xfrm>
            <a:prstGeom prst="straightConnector1">
              <a:avLst/>
            </a:prstGeom>
            <a:noFill/>
            <a:ln w="19050" cap="flat" cmpd="sng">
              <a:solidFill>
                <a:srgbClr val="7F7F7F"/>
              </a:solidFill>
              <a:prstDash val="solid"/>
              <a:round/>
              <a:headEnd type="none" w="sm" len="sm"/>
              <a:tailEnd type="none" w="sm" len="sm"/>
            </a:ln>
          </p:spPr>
        </p:cxnSp>
        <p:sp>
          <p:nvSpPr>
            <p:cNvPr id="3843" name="Google Shape;3843;p57"/>
            <p:cNvSpPr/>
            <p:nvPr/>
          </p:nvSpPr>
          <p:spPr>
            <a:xfrm flipH="1">
              <a:off x="-308436" y="463079"/>
              <a:ext cx="16623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44" name="Google Shape;3844;p57"/>
            <p:cNvSpPr/>
            <p:nvPr/>
          </p:nvSpPr>
          <p:spPr>
            <a:xfrm flipH="1">
              <a:off x="-302436" y="451281"/>
              <a:ext cx="16563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45" name="Google Shape;3845;p57"/>
            <p:cNvSpPr/>
            <p:nvPr/>
          </p:nvSpPr>
          <p:spPr>
            <a:xfrm flipH="1">
              <a:off x="-296736" y="439483"/>
              <a:ext cx="16506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46" name="Google Shape;3846;p57"/>
            <p:cNvSpPr/>
            <p:nvPr/>
          </p:nvSpPr>
          <p:spPr>
            <a:xfrm flipH="1">
              <a:off x="-291036" y="427685"/>
              <a:ext cx="16449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47" name="Google Shape;3847;p57"/>
            <p:cNvSpPr/>
            <p:nvPr/>
          </p:nvSpPr>
          <p:spPr>
            <a:xfrm flipH="1">
              <a:off x="-285036" y="415887"/>
              <a:ext cx="16389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48" name="Google Shape;3848;p57"/>
            <p:cNvSpPr/>
            <p:nvPr/>
          </p:nvSpPr>
          <p:spPr>
            <a:xfrm flipH="1">
              <a:off x="-279336" y="404089"/>
              <a:ext cx="1633200" cy="5721300"/>
            </a:xfrm>
            <a:prstGeom prst="rect">
              <a:avLst/>
            </a:prstGeom>
            <a:gradFill>
              <a:gsLst>
                <a:gs pos="0">
                  <a:srgbClr val="C2C2C2"/>
                </a:gs>
                <a:gs pos="35000">
                  <a:srgbClr val="EEEEEE"/>
                </a:gs>
                <a:gs pos="73000">
                  <a:srgbClr val="D9D8D8"/>
                </a:gs>
                <a:gs pos="100000">
                  <a:srgbClr val="D9D8D8"/>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3849" name="Google Shape;3849;p57"/>
          <p:cNvGrpSpPr/>
          <p:nvPr/>
        </p:nvGrpSpPr>
        <p:grpSpPr>
          <a:xfrm>
            <a:off x="994091" y="366724"/>
            <a:ext cx="7749000" cy="4335217"/>
            <a:chOff x="1346720" y="393273"/>
            <a:chExt cx="10332000" cy="5780290"/>
          </a:xfrm>
        </p:grpSpPr>
        <p:sp>
          <p:nvSpPr>
            <p:cNvPr id="3850" name="Google Shape;3850;p57"/>
            <p:cNvSpPr/>
            <p:nvPr/>
          </p:nvSpPr>
          <p:spPr>
            <a:xfrm>
              <a:off x="1346720" y="452263"/>
              <a:ext cx="10332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51" name="Google Shape;3851;p57"/>
            <p:cNvSpPr/>
            <p:nvPr/>
          </p:nvSpPr>
          <p:spPr>
            <a:xfrm>
              <a:off x="1346720" y="440465"/>
              <a:ext cx="10296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52" name="Google Shape;3852;p57"/>
            <p:cNvSpPr/>
            <p:nvPr/>
          </p:nvSpPr>
          <p:spPr>
            <a:xfrm>
              <a:off x="1346720" y="428667"/>
              <a:ext cx="10260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53" name="Google Shape;3853;p57"/>
            <p:cNvSpPr/>
            <p:nvPr/>
          </p:nvSpPr>
          <p:spPr>
            <a:xfrm>
              <a:off x="1346720" y="416869"/>
              <a:ext cx="10224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54" name="Google Shape;3854;p57"/>
            <p:cNvSpPr/>
            <p:nvPr/>
          </p:nvSpPr>
          <p:spPr>
            <a:xfrm>
              <a:off x="1346720" y="405071"/>
              <a:ext cx="10188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855" name="Google Shape;3855;p57"/>
            <p:cNvSpPr/>
            <p:nvPr/>
          </p:nvSpPr>
          <p:spPr>
            <a:xfrm>
              <a:off x="1346720" y="393273"/>
              <a:ext cx="10152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3856" name="Google Shape;3856;p57"/>
          <p:cNvCxnSpPr/>
          <p:nvPr/>
        </p:nvCxnSpPr>
        <p:spPr>
          <a:xfrm>
            <a:off x="989468" y="375047"/>
            <a:ext cx="0" cy="4293000"/>
          </a:xfrm>
          <a:prstGeom prst="straightConnector1">
            <a:avLst/>
          </a:prstGeom>
          <a:noFill/>
          <a:ln w="28575" cap="rnd" cmpd="sng">
            <a:solidFill>
              <a:srgbClr val="7F7F7F"/>
            </a:solidFill>
            <a:prstDash val="solid"/>
            <a:round/>
            <a:headEnd type="none" w="sm" len="sm"/>
            <a:tailEnd type="none" w="sm" len="sm"/>
          </a:ln>
        </p:spPr>
      </p:cxnSp>
      <p:grpSp>
        <p:nvGrpSpPr>
          <p:cNvPr id="3857" name="Google Shape;3857;p57"/>
          <p:cNvGrpSpPr/>
          <p:nvPr/>
        </p:nvGrpSpPr>
        <p:grpSpPr>
          <a:xfrm>
            <a:off x="986020" y="632930"/>
            <a:ext cx="2475" cy="3739971"/>
            <a:chOff x="1342682" y="748214"/>
            <a:chExt cx="3300" cy="4986628"/>
          </a:xfrm>
        </p:grpSpPr>
        <p:cxnSp>
          <p:nvCxnSpPr>
            <p:cNvPr id="3858" name="Google Shape;3858;p57"/>
            <p:cNvCxnSpPr/>
            <p:nvPr/>
          </p:nvCxnSpPr>
          <p:spPr>
            <a:xfrm flipH="1">
              <a:off x="1342682" y="74821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59" name="Google Shape;3859;p57"/>
            <p:cNvCxnSpPr/>
            <p:nvPr/>
          </p:nvCxnSpPr>
          <p:spPr>
            <a:xfrm flipH="1">
              <a:off x="1342682" y="128228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0" name="Google Shape;3860;p57"/>
            <p:cNvCxnSpPr/>
            <p:nvPr/>
          </p:nvCxnSpPr>
          <p:spPr>
            <a:xfrm flipH="1">
              <a:off x="1342682" y="181635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1" name="Google Shape;3861;p57"/>
            <p:cNvCxnSpPr/>
            <p:nvPr/>
          </p:nvCxnSpPr>
          <p:spPr>
            <a:xfrm flipH="1">
              <a:off x="1342682" y="235042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2" name="Google Shape;3862;p57"/>
            <p:cNvCxnSpPr/>
            <p:nvPr/>
          </p:nvCxnSpPr>
          <p:spPr>
            <a:xfrm flipH="1">
              <a:off x="1342682" y="288449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3" name="Google Shape;3863;p57"/>
            <p:cNvCxnSpPr/>
            <p:nvPr/>
          </p:nvCxnSpPr>
          <p:spPr>
            <a:xfrm flipH="1">
              <a:off x="1342682" y="341856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4" name="Google Shape;3864;p57"/>
            <p:cNvCxnSpPr/>
            <p:nvPr/>
          </p:nvCxnSpPr>
          <p:spPr>
            <a:xfrm flipH="1">
              <a:off x="1342682" y="395263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5" name="Google Shape;3865;p57"/>
            <p:cNvCxnSpPr/>
            <p:nvPr/>
          </p:nvCxnSpPr>
          <p:spPr>
            <a:xfrm flipH="1">
              <a:off x="1342682" y="448670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6" name="Google Shape;3866;p57"/>
            <p:cNvCxnSpPr/>
            <p:nvPr/>
          </p:nvCxnSpPr>
          <p:spPr>
            <a:xfrm flipH="1">
              <a:off x="1342682" y="5020774"/>
              <a:ext cx="3300" cy="180000"/>
            </a:xfrm>
            <a:prstGeom prst="straightConnector1">
              <a:avLst/>
            </a:prstGeom>
            <a:noFill/>
            <a:ln w="31750" cap="rnd" cmpd="sng">
              <a:solidFill>
                <a:srgbClr val="595959"/>
              </a:solidFill>
              <a:prstDash val="solid"/>
              <a:round/>
              <a:headEnd type="none" w="sm" len="sm"/>
              <a:tailEnd type="none" w="sm" len="sm"/>
            </a:ln>
          </p:spPr>
        </p:cxnSp>
        <p:cxnSp>
          <p:nvCxnSpPr>
            <p:cNvPr id="3867" name="Google Shape;3867;p57"/>
            <p:cNvCxnSpPr/>
            <p:nvPr/>
          </p:nvCxnSpPr>
          <p:spPr>
            <a:xfrm flipH="1">
              <a:off x="1342682" y="5554842"/>
              <a:ext cx="3300" cy="180000"/>
            </a:xfrm>
            <a:prstGeom prst="straightConnector1">
              <a:avLst/>
            </a:prstGeom>
            <a:noFill/>
            <a:ln w="31750" cap="rnd" cmpd="sng">
              <a:solidFill>
                <a:srgbClr val="595959"/>
              </a:solidFill>
              <a:prstDash val="solid"/>
              <a:round/>
              <a:headEnd type="none" w="sm" len="sm"/>
              <a:tailEnd type="none" w="sm" len="sm"/>
            </a:ln>
          </p:spPr>
        </p:cxnSp>
      </p:grpSp>
      <p:sp>
        <p:nvSpPr>
          <p:cNvPr id="3868" name="Google Shape;3868;p57"/>
          <p:cNvSpPr txBox="1">
            <a:spLocks noGrp="1"/>
          </p:cNvSpPr>
          <p:nvPr>
            <p:ph type="title"/>
          </p:nvPr>
        </p:nvSpPr>
        <p:spPr>
          <a:xfrm>
            <a:off x="1164851" y="787925"/>
            <a:ext cx="731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ldrich"/>
              <a:buNone/>
              <a:defRPr/>
            </a:lvl1pPr>
            <a:lvl2pPr lvl="1"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lgn="l" rtl="0">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3869" name="Google Shape;3869;p57"/>
          <p:cNvSpPr txBox="1">
            <a:spLocks noGrp="1"/>
          </p:cNvSpPr>
          <p:nvPr>
            <p:ph type="body" idx="1"/>
          </p:nvPr>
        </p:nvSpPr>
        <p:spPr>
          <a:xfrm>
            <a:off x="1174938" y="1492621"/>
            <a:ext cx="7297500" cy="2848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
        <p:cNvGrpSpPr/>
        <p:nvPr/>
      </p:nvGrpSpPr>
      <p:grpSpPr>
        <a:xfrm>
          <a:off x="0" y="0"/>
          <a:ext cx="0" cy="0"/>
          <a:chOff x="0" y="0"/>
          <a:chExt cx="0" cy="0"/>
        </a:xfrm>
      </p:grpSpPr>
      <p:sp>
        <p:nvSpPr>
          <p:cNvPr id="29" name="Google Shape;29;p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0" name="Google Shape;3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chemeClr val="lt1"/>
        </a:solidFill>
        <a:effectLst/>
      </p:bgPr>
    </p:bg>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ctrTitle"/>
          </p:nvPr>
        </p:nvSpPr>
        <p:spPr>
          <a:xfrm>
            <a:off x="158325" y="1049375"/>
            <a:ext cx="8795700" cy="2052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2"/>
              </a:buClr>
              <a:buSzPts val="5200"/>
              <a:buNone/>
              <a:defRPr sz="5200">
                <a:solidFill>
                  <a:schemeClr val="dk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1" name="Google Shape;41;p11"/>
          <p:cNvSpPr txBox="1">
            <a:spLocks noGrp="1"/>
          </p:cNvSpPr>
          <p:nvPr>
            <p:ph type="subTitle" idx="1"/>
          </p:nvPr>
        </p:nvSpPr>
        <p:spPr>
          <a:xfrm>
            <a:off x="311700" y="30627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 name="Google Shape;42;p11"/>
          <p:cNvSpPr/>
          <p:nvPr/>
        </p:nvSpPr>
        <p:spPr>
          <a:xfrm>
            <a:off x="155148" y="4013140"/>
            <a:ext cx="798905" cy="798905"/>
          </a:xfrm>
          <a:custGeom>
            <a:avLst/>
            <a:gdLst/>
            <a:ahLst/>
            <a:cxnLst/>
            <a:rect l="l" t="t" r="r" b="b"/>
            <a:pathLst>
              <a:path w="1597810" h="1597810" extrusionOk="0">
                <a:moveTo>
                  <a:pt x="0" y="0"/>
                </a:moveTo>
                <a:lnTo>
                  <a:pt x="1597810" y="0"/>
                </a:lnTo>
                <a:lnTo>
                  <a:pt x="1597810" y="1597810"/>
                </a:lnTo>
                <a:lnTo>
                  <a:pt x="0" y="1597810"/>
                </a:lnTo>
                <a:lnTo>
                  <a:pt x="0" y="0"/>
                </a:lnTo>
                <a:close/>
              </a:path>
            </a:pathLst>
          </a:custGeom>
          <a:blipFill rotWithShape="1">
            <a:blip r:embed="rId3">
              <a:alphaModFix/>
            </a:blip>
            <a:stretch>
              <a:fillRect/>
            </a:stretch>
          </a:blipFill>
          <a:ln>
            <a:noFill/>
          </a:ln>
        </p:spPr>
      </p:sp>
      <p:sp>
        <p:nvSpPr>
          <p:cNvPr id="43" name="Google Shape;43;p11"/>
          <p:cNvSpPr/>
          <p:nvPr/>
        </p:nvSpPr>
        <p:spPr>
          <a:xfrm>
            <a:off x="8203548" y="4155244"/>
            <a:ext cx="794923" cy="723947"/>
          </a:xfrm>
          <a:custGeom>
            <a:avLst/>
            <a:gdLst/>
            <a:ahLst/>
            <a:cxnLst/>
            <a:rect l="l" t="t" r="r" b="b"/>
            <a:pathLst>
              <a:path w="1589846" h="1447895" extrusionOk="0">
                <a:moveTo>
                  <a:pt x="0" y="0"/>
                </a:moveTo>
                <a:lnTo>
                  <a:pt x="1589846" y="0"/>
                </a:lnTo>
                <a:lnTo>
                  <a:pt x="1589846" y="1447895"/>
                </a:lnTo>
                <a:lnTo>
                  <a:pt x="0" y="1447895"/>
                </a:lnTo>
                <a:lnTo>
                  <a:pt x="0" y="0"/>
                </a:lnTo>
                <a:close/>
              </a:path>
            </a:pathLst>
          </a:custGeom>
          <a:blipFill rotWithShape="1">
            <a:blip r:embed="rId4">
              <a:alphaModFix/>
            </a:blip>
            <a:stretch>
              <a:fillRect/>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1635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Calibri"/>
              <a:buNone/>
              <a:defRPr sz="2800">
                <a:solidFill>
                  <a:schemeClr val="lt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Calibri"/>
              <a:buChar char="●"/>
              <a:defRPr sz="1800">
                <a:solidFill>
                  <a:schemeClr val="dk1"/>
                </a:solidFill>
                <a:latin typeface="Calibri"/>
                <a:ea typeface="Calibri"/>
                <a:cs typeface="Calibri"/>
                <a:sym typeface="Calibri"/>
              </a:defRPr>
            </a:lvl1pPr>
            <a:lvl2pPr marL="914400" lvl="1"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marL="1371600" lvl="2"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marL="1828800" lvl="3"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marL="2286000" lvl="4"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marL="2743200" lvl="5"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marL="3200400" lvl="6"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marL="3657600" lvl="7"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marL="4114800" lvl="8"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311700" y="116350"/>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Calibri"/>
              <a:buNone/>
              <a:defRPr sz="2800">
                <a:solidFill>
                  <a:schemeClr val="lt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5" name="Google Shape;35;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36" name="Google Shape;36;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endParaRPr/>
          </a:p>
        </p:txBody>
      </p:sp>
      <p:sp>
        <p:nvSpPr>
          <p:cNvPr id="74" name="Google Shape;74;p20"/>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800"/>
              </a:spcBef>
              <a:spcAft>
                <a:spcPts val="80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75" name="Google Shape;75;p20"/>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rgbClr val="EAD1DC"/>
        </a:solidFill>
        <a:effectLst/>
      </p:bgPr>
    </p:bg>
    <p:spTree>
      <p:nvGrpSpPr>
        <p:cNvPr id="1" name="Shape 1686"/>
        <p:cNvGrpSpPr/>
        <p:nvPr/>
      </p:nvGrpSpPr>
      <p:grpSpPr>
        <a:xfrm>
          <a:off x="0" y="0"/>
          <a:ext cx="0" cy="0"/>
          <a:chOff x="0" y="0"/>
          <a:chExt cx="0" cy="0"/>
        </a:xfrm>
      </p:grpSpPr>
      <p:sp>
        <p:nvSpPr>
          <p:cNvPr id="1687" name="Google Shape;1687;p36"/>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endParaRPr/>
          </a:p>
        </p:txBody>
      </p:sp>
      <p:sp>
        <p:nvSpPr>
          <p:cNvPr id="1688" name="Google Shape;1688;p36"/>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800"/>
              </a:spcBef>
              <a:spcAft>
                <a:spcPts val="80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1689" name="Google Shape;1689;p36"/>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bit.ly/3Te2Baq"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4.jpg"/><Relationship Id="rId5" Type="http://schemas.openxmlformats.org/officeDocument/2006/relationships/hyperlink" Target="http://www.youtube.com/watch?v=sFoq7xqy2hA"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jp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hyperlink" Target="https://www.doe.k12.de.us/Page/4415" TargetMode="External"/><Relationship Id="rId4" Type="http://schemas.openxmlformats.org/officeDocument/2006/relationships/hyperlink" Target="https://www.doe.k12.de.us/cms/lib/DE01922744/Centricity/Domain/613/Delaware_MTSS_Implementation_Guide_1.19.202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www.delawarepbs.org/2023-2024/#march-7-202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hyperlink" Target="https://docs.google.com/document/d/1ia9g_yPBStTaWtM5Y49ZoswaDAr8avIDmor1bVKMngs/edit?usp=sharing" TargetMode="External"/><Relationship Id="rId3" Type="http://schemas.openxmlformats.org/officeDocument/2006/relationships/hyperlink" Target="https://docs.google.com/presentation/d/1vHiCPSvmoDkST3SXZrNLfb7dcgfFvDc25FAUAOTdolY/edit?usp=sharing" TargetMode="External"/><Relationship Id="rId7" Type="http://schemas.openxmlformats.org/officeDocument/2006/relationships/hyperlink" Target="https://docs.google.com/presentation/d/18gieLC2ucNI6vTTklQ2hCMWBVTdj5xra5k6SKgUa7Wk/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s://docs.google.com/document/d/1XefVyuH3UEsyZ0vef3b_IIiRbUGARUvssm1ENwagato/edit?usp=sharing" TargetMode="External"/><Relationship Id="rId5" Type="http://schemas.openxmlformats.org/officeDocument/2006/relationships/hyperlink" Target="https://docs.google.com/presentation/d/1IDpe4Rdi-V1YmQ3JxXapRv9Iv6kr-LoIvMvZR_es5pg/edit#slide=id.p" TargetMode="External"/><Relationship Id="rId4" Type="http://schemas.openxmlformats.org/officeDocument/2006/relationships/hyperlink" Target="https://delaware.yul1.qualtrics.com/reports/public/ZGVsYXdhcmUtNjVlODdmNjMyNjExMTUwMDA4N2I1NTEyLVVSXzViVTZPVnc5SnducEUze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elaware.ca1.qualtrics.com/jfe/form/SV_d4G89yVBwUtW9fg"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hyperlink" Target="https://picofdel.org/type/mts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png"/><Relationship Id="rId15" Type="http://schemas.openxmlformats.org/officeDocument/2006/relationships/image" Target="../media/image2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hyperlink" Target="https://nsrfharmony.org/wp-content/uploads/2017/10/north_south_0.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GegDvXFO71A" TargetMode="External"/><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comments" Target="../comments/comment1.xml"/><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hyperlink" Target="https://delaware.ca1.qualtrics.com/jfe/form/SV_0rlu7gouleun92e" TargetMode="Externa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hyperlink" Target="https://nsrfharmony.org/wp-content/uploads/2017/10/north_south_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3"/>
        <p:cNvGrpSpPr/>
        <p:nvPr/>
      </p:nvGrpSpPr>
      <p:grpSpPr>
        <a:xfrm>
          <a:off x="0" y="0"/>
          <a:ext cx="0" cy="0"/>
          <a:chOff x="0" y="0"/>
          <a:chExt cx="0" cy="0"/>
        </a:xfrm>
      </p:grpSpPr>
      <p:sp>
        <p:nvSpPr>
          <p:cNvPr id="3874" name="Google Shape;3874;p58"/>
          <p:cNvSpPr txBox="1">
            <a:spLocks noGrp="1"/>
          </p:cNvSpPr>
          <p:nvPr>
            <p:ph type="ctrTitle"/>
          </p:nvPr>
        </p:nvSpPr>
        <p:spPr>
          <a:xfrm>
            <a:off x="158325" y="1049375"/>
            <a:ext cx="8795700" cy="2052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ts val="990"/>
              <a:buFont typeface="Arial"/>
              <a:buNone/>
            </a:pPr>
            <a:r>
              <a:rPr lang="en" sz="5600" b="1">
                <a:solidFill>
                  <a:schemeClr val="dk1"/>
                </a:solidFill>
              </a:rPr>
              <a:t>DE-MTSS  </a:t>
            </a:r>
            <a:endParaRPr sz="5600" b="1">
              <a:solidFill>
                <a:schemeClr val="dk1"/>
              </a:solidFill>
            </a:endParaRPr>
          </a:p>
          <a:p>
            <a:pPr marL="0" lvl="0" indent="0" algn="ctr" rtl="0">
              <a:spcBef>
                <a:spcPts val="0"/>
              </a:spcBef>
              <a:spcAft>
                <a:spcPts val="0"/>
              </a:spcAft>
              <a:buClr>
                <a:schemeClr val="dk1"/>
              </a:buClr>
              <a:buSzPts val="990"/>
              <a:buFont typeface="Arial"/>
              <a:buNone/>
            </a:pPr>
            <a:r>
              <a:rPr lang="en" sz="5600" b="1">
                <a:solidFill>
                  <a:schemeClr val="dk1"/>
                </a:solidFill>
              </a:rPr>
              <a:t>Cadre Meeting</a:t>
            </a:r>
            <a:endParaRPr sz="5600" b="1">
              <a:solidFill>
                <a:schemeClr val="dk1"/>
              </a:solidFill>
            </a:endParaRPr>
          </a:p>
          <a:p>
            <a:pPr marL="0" lvl="0" indent="0" algn="ctr" rtl="0">
              <a:spcBef>
                <a:spcPts val="0"/>
              </a:spcBef>
              <a:spcAft>
                <a:spcPts val="0"/>
              </a:spcAft>
              <a:buNone/>
            </a:pPr>
            <a:endParaRPr>
              <a:solidFill>
                <a:schemeClr val="dk1"/>
              </a:solidFill>
            </a:endParaRPr>
          </a:p>
        </p:txBody>
      </p:sp>
      <p:sp>
        <p:nvSpPr>
          <p:cNvPr id="3875" name="Google Shape;3875;p58"/>
          <p:cNvSpPr txBox="1">
            <a:spLocks noGrp="1"/>
          </p:cNvSpPr>
          <p:nvPr>
            <p:ph type="subTitle" idx="1"/>
          </p:nvPr>
        </p:nvSpPr>
        <p:spPr>
          <a:xfrm>
            <a:off x="311700" y="2702900"/>
            <a:ext cx="8520600" cy="17121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
              <a:t>March 7, 2024</a:t>
            </a:r>
            <a:endParaRPr/>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r>
              <a:rPr lang="en"/>
              <a:t>DE-MTSS Technical Assistance Center </a:t>
            </a:r>
            <a:endParaRPr/>
          </a:p>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76"/>
        <p:cNvGrpSpPr/>
        <p:nvPr/>
      </p:nvGrpSpPr>
      <p:grpSpPr>
        <a:xfrm>
          <a:off x="0" y="0"/>
          <a:ext cx="0" cy="0"/>
          <a:chOff x="0" y="0"/>
          <a:chExt cx="0" cy="0"/>
        </a:xfrm>
      </p:grpSpPr>
      <p:sp>
        <p:nvSpPr>
          <p:cNvPr id="4077" name="Google Shape;4077;p67"/>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graphicFrame>
        <p:nvGraphicFramePr>
          <p:cNvPr id="4078" name="Google Shape;4078;p67"/>
          <p:cNvGraphicFramePr/>
          <p:nvPr/>
        </p:nvGraphicFramePr>
        <p:xfrm>
          <a:off x="187975" y="76950"/>
          <a:ext cx="8644325" cy="4966925"/>
        </p:xfrm>
        <a:graphic>
          <a:graphicData uri="http://schemas.openxmlformats.org/drawingml/2006/table">
            <a:tbl>
              <a:tblPr>
                <a:noFill/>
                <a:tableStyleId>{DD736C51-E247-448F-A969-2FEA47B4EEE4}</a:tableStyleId>
              </a:tblPr>
              <a:tblGrid>
                <a:gridCol w="2161450">
                  <a:extLst>
                    <a:ext uri="{9D8B030D-6E8A-4147-A177-3AD203B41FA5}">
                      <a16:colId xmlns:a16="http://schemas.microsoft.com/office/drawing/2014/main" val="20000"/>
                    </a:ext>
                  </a:extLst>
                </a:gridCol>
                <a:gridCol w="6482875">
                  <a:extLst>
                    <a:ext uri="{9D8B030D-6E8A-4147-A177-3AD203B41FA5}">
                      <a16:colId xmlns:a16="http://schemas.microsoft.com/office/drawing/2014/main" val="20001"/>
                    </a:ext>
                  </a:extLst>
                </a:gridCol>
              </a:tblGrid>
              <a:tr h="745975">
                <a:tc>
                  <a:txBody>
                    <a:bodyPr/>
                    <a:lstStyle/>
                    <a:p>
                      <a:pPr marL="0" lvl="0" indent="0" algn="l" rtl="0">
                        <a:spcBef>
                          <a:spcPts val="0"/>
                        </a:spcBef>
                        <a:spcAft>
                          <a:spcPts val="0"/>
                        </a:spcAft>
                        <a:buNone/>
                      </a:pPr>
                      <a:r>
                        <a:rPr lang="en" sz="2000" b="1">
                          <a:solidFill>
                            <a:schemeClr val="lt1"/>
                          </a:solidFill>
                          <a:latin typeface="Calibri"/>
                          <a:ea typeface="Calibri"/>
                          <a:cs typeface="Calibri"/>
                          <a:sym typeface="Calibri"/>
                        </a:rPr>
                        <a:t>Collectively we are: </a:t>
                      </a:r>
                      <a:endParaRPr sz="2000" b="1">
                        <a:solidFill>
                          <a:schemeClr val="lt1"/>
                        </a:solidFill>
                        <a:latin typeface="Calibri"/>
                        <a:ea typeface="Calibri"/>
                        <a:cs typeface="Calibri"/>
                        <a:sym typeface="Calibri"/>
                      </a:endParaRPr>
                    </a:p>
                  </a:txBody>
                  <a:tcPr marL="91425" marR="91425" marT="91425" marB="91425">
                    <a:solidFill>
                      <a:srgbClr val="1C4587"/>
                    </a:solidFill>
                  </a:tcPr>
                </a:tc>
                <a:tc>
                  <a:txBody>
                    <a:bodyPr/>
                    <a:lstStyle/>
                    <a:p>
                      <a:pPr marL="0" lvl="0" indent="0" algn="l" rtl="0">
                        <a:spcBef>
                          <a:spcPts val="0"/>
                        </a:spcBef>
                        <a:spcAft>
                          <a:spcPts val="0"/>
                        </a:spcAft>
                        <a:buNone/>
                      </a:pPr>
                      <a:r>
                        <a:rPr lang="en" sz="2000" b="1">
                          <a:solidFill>
                            <a:schemeClr val="lt1"/>
                          </a:solidFill>
                          <a:latin typeface="Calibri"/>
                          <a:ea typeface="Calibri"/>
                          <a:cs typeface="Calibri"/>
                          <a:sym typeface="Calibri"/>
                        </a:rPr>
                        <a:t>Operationally defined expectations…</a:t>
                      </a:r>
                      <a:endParaRPr sz="2000" b="1">
                        <a:solidFill>
                          <a:schemeClr val="lt1"/>
                        </a:solidFill>
                        <a:latin typeface="Calibri"/>
                        <a:ea typeface="Calibri"/>
                        <a:cs typeface="Calibri"/>
                        <a:sym typeface="Calibri"/>
                      </a:endParaRPr>
                    </a:p>
                  </a:txBody>
                  <a:tcPr marL="91425" marR="91425" marT="91425" marB="91425">
                    <a:solidFill>
                      <a:srgbClr val="1C4587"/>
                    </a:solidFill>
                  </a:tcPr>
                </a:tc>
                <a:extLst>
                  <a:ext uri="{0D108BD9-81ED-4DB2-BD59-A6C34878D82A}">
                    <a16:rowId xmlns:a16="http://schemas.microsoft.com/office/drawing/2014/main" val="10000"/>
                  </a:ext>
                </a:extLst>
              </a:tr>
              <a:tr h="1577050">
                <a:tc>
                  <a:txBody>
                    <a:bodyPr/>
                    <a:lstStyle/>
                    <a:p>
                      <a:pPr marL="0" lvl="0" indent="0" algn="l" rtl="0">
                        <a:spcBef>
                          <a:spcPts val="0"/>
                        </a:spcBef>
                        <a:spcAft>
                          <a:spcPts val="0"/>
                        </a:spcAft>
                        <a:buNone/>
                      </a:pPr>
                      <a:r>
                        <a:rPr lang="en" sz="1800">
                          <a:latin typeface="Calibri"/>
                          <a:ea typeface="Calibri"/>
                          <a:cs typeface="Calibri"/>
                          <a:sym typeface="Calibri"/>
                        </a:rPr>
                        <a:t>Purposeful &amp; Motivated</a:t>
                      </a:r>
                      <a:endParaRPr sz="1800">
                        <a:latin typeface="Calibri"/>
                        <a:ea typeface="Calibri"/>
                        <a:cs typeface="Calibri"/>
                        <a:sym typeface="Calibri"/>
                      </a:endParaRPr>
                    </a:p>
                  </a:txBody>
                  <a:tcPr marL="91425" marR="91425" marT="91425" marB="91425"/>
                </a:tc>
                <a:tc>
                  <a:txBody>
                    <a:bodyPr/>
                    <a:lstStyle/>
                    <a:p>
                      <a:pPr marL="457200" lvl="0" indent="-342900" algn="l" rtl="0">
                        <a:spcBef>
                          <a:spcPts val="0"/>
                        </a:spcBef>
                        <a:spcAft>
                          <a:spcPts val="0"/>
                        </a:spcAft>
                        <a:buSzPts val="1800"/>
                        <a:buFont typeface="Calibri"/>
                        <a:buChar char="●"/>
                      </a:pPr>
                      <a:r>
                        <a:rPr lang="en" sz="1800">
                          <a:latin typeface="Calibri"/>
                          <a:ea typeface="Calibri"/>
                          <a:cs typeface="Calibri"/>
                          <a:sym typeface="Calibri"/>
                        </a:rPr>
                        <a:t>Assume positive intent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Clear and transparent communication and expectations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Work from a growth mindset perspective</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Be fully present, while still caring for yourself biologically, mentally, and emotionally </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1855325">
                <a:tc>
                  <a:txBody>
                    <a:bodyPr/>
                    <a:lstStyle/>
                    <a:p>
                      <a:pPr marL="0" lvl="0" indent="0" algn="l" rtl="0">
                        <a:spcBef>
                          <a:spcPts val="0"/>
                        </a:spcBef>
                        <a:spcAft>
                          <a:spcPts val="0"/>
                        </a:spcAft>
                        <a:buNone/>
                      </a:pPr>
                      <a:r>
                        <a:rPr lang="en" sz="1800">
                          <a:latin typeface="Calibri"/>
                          <a:ea typeface="Calibri"/>
                          <a:cs typeface="Calibri"/>
                          <a:sym typeface="Calibri"/>
                        </a:rPr>
                        <a:t>Resourceful &amp; Knowledgeable</a:t>
                      </a:r>
                      <a:endParaRPr sz="1800">
                        <a:latin typeface="Calibri"/>
                        <a:ea typeface="Calibri"/>
                        <a:cs typeface="Calibri"/>
                        <a:sym typeface="Calibri"/>
                      </a:endParaRPr>
                    </a:p>
                  </a:txBody>
                  <a:tcPr marL="91425" marR="91425" marT="91425" marB="91425"/>
                </a:tc>
                <a:tc>
                  <a:txBody>
                    <a:bodyPr/>
                    <a:lstStyle/>
                    <a:p>
                      <a:pPr marL="457200" lvl="0" indent="-342900" algn="l" rtl="0">
                        <a:spcBef>
                          <a:spcPts val="0"/>
                        </a:spcBef>
                        <a:spcAft>
                          <a:spcPts val="0"/>
                        </a:spcAft>
                        <a:buSzPts val="1800"/>
                        <a:buFont typeface="Calibri"/>
                        <a:buChar char="●"/>
                      </a:pPr>
                      <a:r>
                        <a:rPr lang="en" sz="1800">
                          <a:latin typeface="Calibri"/>
                          <a:ea typeface="Calibri"/>
                          <a:cs typeface="Calibri"/>
                          <a:sym typeface="Calibri"/>
                        </a:rPr>
                        <a:t>We are not here to be right, we are here to get it right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Seek, offer, and encourage ongoing feedback, reflection, and learning/growth opportunities for all</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Listen to understand</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Ask for and offer support and clarification when needed</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Build on one another’s strengths and areas of expertise</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742100">
                <a:tc>
                  <a:txBody>
                    <a:bodyPr/>
                    <a:lstStyle/>
                    <a:p>
                      <a:pPr marL="0" lvl="0" indent="0" algn="l" rtl="0">
                        <a:spcBef>
                          <a:spcPts val="0"/>
                        </a:spcBef>
                        <a:spcAft>
                          <a:spcPts val="0"/>
                        </a:spcAft>
                        <a:buNone/>
                      </a:pPr>
                      <a:r>
                        <a:rPr lang="en" sz="1800">
                          <a:latin typeface="Calibri"/>
                          <a:ea typeface="Calibri"/>
                          <a:cs typeface="Calibri"/>
                          <a:sym typeface="Calibri"/>
                        </a:rPr>
                        <a:t>Strategic &amp; Goal-Oriented</a:t>
                      </a:r>
                      <a:endParaRPr sz="1800">
                        <a:latin typeface="Calibri"/>
                        <a:ea typeface="Calibri"/>
                        <a:cs typeface="Calibri"/>
                        <a:sym typeface="Calibri"/>
                      </a:endParaRPr>
                    </a:p>
                  </a:txBody>
                  <a:tcPr marL="91425" marR="91425" marT="91425" marB="91425"/>
                </a:tc>
                <a:tc>
                  <a:txBody>
                    <a:bodyPr/>
                    <a:lstStyle/>
                    <a:p>
                      <a:pPr marL="457200" lvl="0" indent="-342900" algn="l" rtl="0">
                        <a:spcBef>
                          <a:spcPts val="0"/>
                        </a:spcBef>
                        <a:spcAft>
                          <a:spcPts val="0"/>
                        </a:spcAft>
                        <a:buSzPts val="1800"/>
                        <a:buFont typeface="Calibri"/>
                        <a:buChar char="●"/>
                      </a:pPr>
                      <a:r>
                        <a:rPr lang="en" sz="1800">
                          <a:latin typeface="Calibri"/>
                          <a:ea typeface="Calibri"/>
                          <a:cs typeface="Calibri"/>
                          <a:sym typeface="Calibri"/>
                        </a:rPr>
                        <a:t>Be solution focused</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Keep students and families at the center of all work</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sp>
        <p:nvSpPr>
          <p:cNvPr id="4083" name="Google Shape;4083;p6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Today’s Topics </a:t>
            </a:r>
            <a:endParaRPr b="1"/>
          </a:p>
        </p:txBody>
      </p:sp>
      <p:sp>
        <p:nvSpPr>
          <p:cNvPr id="4084" name="Google Shape;4084;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a:t>Welcome &amp; DE-MTSS Cadre Orientation </a:t>
            </a:r>
            <a:endParaRPr sz="2200"/>
          </a:p>
          <a:p>
            <a:pPr marL="457200" lvl="0" indent="-368300" algn="l" rtl="0">
              <a:spcBef>
                <a:spcPts val="0"/>
              </a:spcBef>
              <a:spcAft>
                <a:spcPts val="0"/>
              </a:spcAft>
              <a:buSzPts val="2200"/>
              <a:buChar char="●"/>
            </a:pPr>
            <a:r>
              <a:rPr lang="en" sz="2200"/>
              <a:t>Integrated MTSS</a:t>
            </a:r>
            <a:endParaRPr sz="2200"/>
          </a:p>
          <a:p>
            <a:pPr marL="914400" lvl="1" indent="-368300" algn="l" rtl="0">
              <a:spcBef>
                <a:spcPts val="0"/>
              </a:spcBef>
              <a:spcAft>
                <a:spcPts val="0"/>
              </a:spcAft>
              <a:buSzPts val="2200"/>
              <a:buChar char="○"/>
            </a:pPr>
            <a:r>
              <a:rPr lang="en" sz="2200"/>
              <a:t>District Reflection for Integrated MTSS</a:t>
            </a:r>
            <a:endParaRPr sz="2200"/>
          </a:p>
          <a:p>
            <a:pPr marL="914400" lvl="1" indent="-368300" algn="l" rtl="0">
              <a:spcBef>
                <a:spcPts val="0"/>
              </a:spcBef>
              <a:spcAft>
                <a:spcPts val="0"/>
              </a:spcAft>
              <a:buSzPts val="2200"/>
              <a:buChar char="○"/>
            </a:pPr>
            <a:r>
              <a:rPr lang="en" sz="2200"/>
              <a:t>Resource Reflection &amp; Sharing Activity</a:t>
            </a:r>
            <a:endParaRPr sz="2200"/>
          </a:p>
          <a:p>
            <a:pPr marL="457200" lvl="0" indent="-368300" algn="l" rtl="0">
              <a:spcBef>
                <a:spcPts val="0"/>
              </a:spcBef>
              <a:spcAft>
                <a:spcPts val="0"/>
              </a:spcAft>
              <a:buSzPts val="2200"/>
              <a:buChar char="●"/>
            </a:pPr>
            <a:r>
              <a:rPr lang="en" sz="2200"/>
              <a:t>Professional Learning Updates</a:t>
            </a:r>
            <a:endParaRPr sz="2200"/>
          </a:p>
          <a:p>
            <a:pPr marL="457200" lvl="0" indent="-368300" algn="l" rtl="0">
              <a:spcBef>
                <a:spcPts val="0"/>
              </a:spcBef>
              <a:spcAft>
                <a:spcPts val="0"/>
              </a:spcAft>
              <a:buSzPts val="2200"/>
              <a:buChar char="●"/>
            </a:pPr>
            <a:r>
              <a:rPr lang="en" sz="2200"/>
              <a:t>Data &amp; Data-based Decision Making</a:t>
            </a:r>
            <a:endParaRPr sz="2200"/>
          </a:p>
          <a:p>
            <a:pPr marL="457200" lvl="0" indent="-368300" algn="l" rtl="0">
              <a:spcBef>
                <a:spcPts val="0"/>
              </a:spcBef>
              <a:spcAft>
                <a:spcPts val="0"/>
              </a:spcAft>
              <a:buSzPts val="2200"/>
              <a:buChar char="●"/>
            </a:pPr>
            <a:r>
              <a:rPr lang="en" sz="2200"/>
              <a:t>Equity Committee Supports &amp; Updates</a:t>
            </a:r>
            <a:endParaRPr sz="2200"/>
          </a:p>
          <a:p>
            <a:pPr marL="457200" lvl="0" indent="-368300" algn="l" rtl="0">
              <a:spcBef>
                <a:spcPts val="0"/>
              </a:spcBef>
              <a:spcAft>
                <a:spcPts val="0"/>
              </a:spcAft>
              <a:buSzPts val="2200"/>
              <a:buChar char="●"/>
            </a:pPr>
            <a:r>
              <a:rPr lang="en" sz="2200"/>
              <a:t>Wrap-Up</a:t>
            </a:r>
            <a:endParaRPr sz="2200"/>
          </a:p>
        </p:txBody>
      </p:sp>
      <p:pic>
        <p:nvPicPr>
          <p:cNvPr id="4085" name="Google Shape;4085;p68"/>
          <p:cNvPicPr preferRelativeResize="0"/>
          <p:nvPr/>
        </p:nvPicPr>
        <p:blipFill>
          <a:blip r:embed="rId3">
            <a:alphaModFix/>
          </a:blip>
          <a:stretch>
            <a:fillRect/>
          </a:stretch>
        </p:blipFill>
        <p:spPr>
          <a:xfrm>
            <a:off x="6261700" y="1557750"/>
            <a:ext cx="2636075" cy="2219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0"/>
        <p:cNvGrpSpPr/>
        <p:nvPr/>
      </p:nvGrpSpPr>
      <p:grpSpPr>
        <a:xfrm>
          <a:off x="0" y="0"/>
          <a:ext cx="0" cy="0"/>
          <a:chOff x="0" y="0"/>
          <a:chExt cx="0" cy="0"/>
        </a:xfrm>
      </p:grpSpPr>
      <p:sp>
        <p:nvSpPr>
          <p:cNvPr id="4091" name="Google Shape;4091;p69"/>
          <p:cNvSpPr txBox="1">
            <a:spLocks noGrp="1"/>
          </p:cNvSpPr>
          <p:nvPr>
            <p:ph type="title"/>
          </p:nvPr>
        </p:nvSpPr>
        <p:spPr>
          <a:xfrm>
            <a:off x="0" y="29150"/>
            <a:ext cx="9144000" cy="74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2700"/>
              <a:buFont typeface="Calibri"/>
              <a:buNone/>
            </a:pPr>
            <a:r>
              <a:rPr lang="en" sz="3600" b="1">
                <a:solidFill>
                  <a:schemeClr val="lt1"/>
                </a:solidFill>
                <a:latin typeface="Calibri"/>
                <a:ea typeface="Calibri"/>
                <a:cs typeface="Calibri"/>
                <a:sym typeface="Calibri"/>
              </a:rPr>
              <a:t>Defining MTSS in Delaware</a:t>
            </a:r>
            <a:endParaRPr sz="3600" b="1">
              <a:solidFill>
                <a:schemeClr val="lt1"/>
              </a:solidFill>
              <a:latin typeface="Calibri"/>
              <a:ea typeface="Calibri"/>
              <a:cs typeface="Calibri"/>
              <a:sym typeface="Calibri"/>
            </a:endParaRPr>
          </a:p>
        </p:txBody>
      </p:sp>
      <p:pic>
        <p:nvPicPr>
          <p:cNvPr id="4092" name="Google Shape;4092;p69" descr="Diagram&#10;&#10;Description automatically generated"/>
          <p:cNvPicPr preferRelativeResize="0"/>
          <p:nvPr/>
        </p:nvPicPr>
        <p:blipFill rotWithShape="1">
          <a:blip r:embed="rId4">
            <a:alphaModFix/>
          </a:blip>
          <a:srcRect/>
          <a:stretch/>
        </p:blipFill>
        <p:spPr>
          <a:xfrm>
            <a:off x="6099700" y="1428037"/>
            <a:ext cx="2778000" cy="2863215"/>
          </a:xfrm>
          <a:prstGeom prst="rect">
            <a:avLst/>
          </a:prstGeom>
          <a:noFill/>
          <a:ln>
            <a:noFill/>
          </a:ln>
        </p:spPr>
      </p:pic>
      <p:sp>
        <p:nvSpPr>
          <p:cNvPr id="4093" name="Google Shape;4093;p69"/>
          <p:cNvSpPr txBox="1"/>
          <p:nvPr/>
        </p:nvSpPr>
        <p:spPr>
          <a:xfrm>
            <a:off x="354700" y="1222938"/>
            <a:ext cx="5745000" cy="347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0" i="0" u="none" strike="noStrike" cap="none">
                <a:solidFill>
                  <a:schemeClr val="dk1"/>
                </a:solidFill>
                <a:latin typeface="Calibri"/>
                <a:ea typeface="Calibri"/>
                <a:cs typeface="Calibri"/>
                <a:sym typeface="Calibri"/>
              </a:rPr>
              <a:t>DE-MTSS is a framework designed to meet the needs of the whole child through an </a:t>
            </a:r>
            <a:r>
              <a:rPr lang="en" sz="2000" b="1" i="1" u="none" strike="noStrike" cap="none">
                <a:solidFill>
                  <a:schemeClr val="dk1"/>
                </a:solidFill>
                <a:latin typeface="Calibri"/>
                <a:ea typeface="Calibri"/>
                <a:cs typeface="Calibri"/>
                <a:sym typeface="Calibri"/>
              </a:rPr>
              <a:t>integrated</a:t>
            </a:r>
            <a:r>
              <a:rPr lang="en" sz="2000" b="0" i="0" u="none" strike="noStrike" cap="none">
                <a:solidFill>
                  <a:schemeClr val="dk1"/>
                </a:solidFill>
                <a:latin typeface="Calibri"/>
                <a:ea typeface="Calibri"/>
                <a:cs typeface="Calibri"/>
                <a:sym typeface="Calibri"/>
              </a:rPr>
              <a:t>, </a:t>
            </a:r>
            <a:r>
              <a:rPr lang="en" sz="2000" b="1" i="1" u="none" strike="noStrike" cap="none">
                <a:solidFill>
                  <a:schemeClr val="dk1"/>
                </a:solidFill>
                <a:latin typeface="Calibri"/>
                <a:ea typeface="Calibri"/>
                <a:cs typeface="Calibri"/>
                <a:sym typeface="Calibri"/>
              </a:rPr>
              <a:t>multilevel prevention system</a:t>
            </a:r>
            <a:r>
              <a:rPr lang="en" sz="2000" b="0" i="0" u="none" strike="noStrike" cap="none">
                <a:solidFill>
                  <a:schemeClr val="dk1"/>
                </a:solidFill>
                <a:latin typeface="Calibri"/>
                <a:ea typeface="Calibri"/>
                <a:cs typeface="Calibri"/>
                <a:sym typeface="Calibri"/>
              </a:rPr>
              <a:t> that optimizes </a:t>
            </a:r>
            <a:r>
              <a:rPr lang="en" sz="2000" b="1" i="1" u="none" strike="noStrike" cap="none">
                <a:solidFill>
                  <a:schemeClr val="dk1"/>
                </a:solidFill>
                <a:latin typeface="Calibri"/>
                <a:ea typeface="Calibri"/>
                <a:cs typeface="Calibri"/>
                <a:sym typeface="Calibri"/>
              </a:rPr>
              <a:t>team-based leadership </a:t>
            </a:r>
            <a:r>
              <a:rPr lang="en" sz="2000" b="0" i="0" u="none" strike="noStrike" cap="none">
                <a:solidFill>
                  <a:schemeClr val="dk1"/>
                </a:solidFill>
                <a:latin typeface="Calibri"/>
                <a:ea typeface="Calibri"/>
                <a:cs typeface="Calibri"/>
                <a:sym typeface="Calibri"/>
              </a:rPr>
              <a:t>and </a:t>
            </a:r>
            <a:r>
              <a:rPr lang="en" sz="2000" b="1" i="1" u="none" strike="noStrike" cap="none">
                <a:solidFill>
                  <a:schemeClr val="dk1"/>
                </a:solidFill>
                <a:latin typeface="Calibri"/>
                <a:ea typeface="Calibri"/>
                <a:cs typeface="Calibri"/>
                <a:sym typeface="Calibri"/>
              </a:rPr>
              <a:t>data-driven decision making</a:t>
            </a:r>
            <a:r>
              <a:rPr lang="en" sz="2000" b="0" i="0" u="none" strike="noStrike" cap="none">
                <a:solidFill>
                  <a:schemeClr val="dk1"/>
                </a:solidFill>
                <a:latin typeface="Calibri"/>
                <a:ea typeface="Calibri"/>
                <a:cs typeface="Calibri"/>
                <a:sym typeface="Calibri"/>
              </a:rPr>
              <a:t> to meet the academic and nonacademic needs of all students. </a:t>
            </a:r>
            <a:r>
              <a:rPr lang="en" sz="2000">
                <a:solidFill>
                  <a:schemeClr val="dk1"/>
                </a:solidFill>
                <a:latin typeface="Calibri"/>
                <a:ea typeface="Calibri"/>
                <a:cs typeface="Calibri"/>
                <a:sym typeface="Calibri"/>
              </a:rPr>
              <a:t>High quality core academic instruction and non-academic practices are provided as universal supports to all children. Evidence-based intervention and supports are matched to student needs and informed by ongoing progress monitoring and additional formative assessments. </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7"/>
        <p:cNvGrpSpPr/>
        <p:nvPr/>
      </p:nvGrpSpPr>
      <p:grpSpPr>
        <a:xfrm>
          <a:off x="0" y="0"/>
          <a:ext cx="0" cy="0"/>
          <a:chOff x="0" y="0"/>
          <a:chExt cx="0" cy="0"/>
        </a:xfrm>
      </p:grpSpPr>
      <p:sp>
        <p:nvSpPr>
          <p:cNvPr id="4098" name="Google Shape;4098;p70"/>
          <p:cNvSpPr txBox="1">
            <a:spLocks noGrp="1"/>
          </p:cNvSpPr>
          <p:nvPr>
            <p:ph type="title"/>
          </p:nvPr>
        </p:nvSpPr>
        <p:spPr>
          <a:xfrm>
            <a:off x="311700" y="1388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ts val="990"/>
              <a:buFont typeface="Arial"/>
              <a:buNone/>
            </a:pPr>
            <a:r>
              <a:rPr lang="en" sz="4800" b="1">
                <a:solidFill>
                  <a:srgbClr val="1155CC"/>
                </a:solidFill>
                <a:latin typeface="Roboto"/>
                <a:ea typeface="Roboto"/>
                <a:cs typeface="Roboto"/>
                <a:sym typeface="Roboto"/>
              </a:rPr>
              <a:t>District Reflection for</a:t>
            </a:r>
            <a:endParaRPr sz="4800" b="1">
              <a:solidFill>
                <a:srgbClr val="1155CC"/>
              </a:solidFill>
              <a:latin typeface="Roboto"/>
              <a:ea typeface="Roboto"/>
              <a:cs typeface="Roboto"/>
              <a:sym typeface="Roboto"/>
            </a:endParaRPr>
          </a:p>
          <a:p>
            <a:pPr marL="0" lvl="0" indent="0" algn="ctr" rtl="0">
              <a:spcBef>
                <a:spcPts val="0"/>
              </a:spcBef>
              <a:spcAft>
                <a:spcPts val="0"/>
              </a:spcAft>
              <a:buClr>
                <a:schemeClr val="dk1"/>
              </a:buClr>
              <a:buSzPts val="990"/>
              <a:buFont typeface="Arial"/>
              <a:buNone/>
            </a:pPr>
            <a:r>
              <a:rPr lang="en" sz="4800" b="1">
                <a:solidFill>
                  <a:srgbClr val="1155CC"/>
                </a:solidFill>
                <a:latin typeface="Roboto"/>
                <a:ea typeface="Roboto"/>
                <a:cs typeface="Roboto"/>
                <a:sym typeface="Roboto"/>
              </a:rPr>
              <a:t>Integrated MTSS</a:t>
            </a:r>
            <a:endParaRPr sz="4800" b="1">
              <a:solidFill>
                <a:srgbClr val="1155CC"/>
              </a:solidFill>
              <a:latin typeface="Roboto"/>
              <a:ea typeface="Roboto"/>
              <a:cs typeface="Roboto"/>
              <a:sym typeface="Roboto"/>
            </a:endParaRPr>
          </a:p>
        </p:txBody>
      </p:sp>
      <p:pic>
        <p:nvPicPr>
          <p:cNvPr id="4099" name="Google Shape;4099;p70"/>
          <p:cNvPicPr preferRelativeResize="0"/>
          <p:nvPr/>
        </p:nvPicPr>
        <p:blipFill>
          <a:blip r:embed="rId3">
            <a:alphaModFix/>
          </a:blip>
          <a:stretch>
            <a:fillRect/>
          </a:stretch>
        </p:blipFill>
        <p:spPr>
          <a:xfrm>
            <a:off x="3073850" y="2806825"/>
            <a:ext cx="2916397" cy="1846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03"/>
        <p:cNvGrpSpPr/>
        <p:nvPr/>
      </p:nvGrpSpPr>
      <p:grpSpPr>
        <a:xfrm>
          <a:off x="0" y="0"/>
          <a:ext cx="0" cy="0"/>
          <a:chOff x="0" y="0"/>
          <a:chExt cx="0" cy="0"/>
        </a:xfrm>
      </p:grpSpPr>
      <p:sp>
        <p:nvSpPr>
          <p:cNvPr id="4104" name="Google Shape;4104;p71"/>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105" name="Google Shape;4105;p7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06" name="Google Shape;4106;p71"/>
          <p:cNvPicPr preferRelativeResize="0"/>
          <p:nvPr/>
        </p:nvPicPr>
        <p:blipFill>
          <a:blip r:embed="rId3">
            <a:alphaModFix/>
          </a:blip>
          <a:stretch>
            <a:fillRect/>
          </a:stretch>
        </p:blipFill>
        <p:spPr>
          <a:xfrm>
            <a:off x="311700" y="116350"/>
            <a:ext cx="3636375" cy="4836625"/>
          </a:xfrm>
          <a:prstGeom prst="rect">
            <a:avLst/>
          </a:prstGeom>
          <a:noFill/>
          <a:ln w="114300" cap="flat" cmpd="sng">
            <a:solidFill>
              <a:schemeClr val="accent4"/>
            </a:solidFill>
            <a:prstDash val="solid"/>
            <a:round/>
            <a:headEnd type="none" w="sm" len="sm"/>
            <a:tailEnd type="none" w="sm" len="sm"/>
          </a:ln>
        </p:spPr>
      </p:pic>
      <p:sp>
        <p:nvSpPr>
          <p:cNvPr id="4107" name="Google Shape;4107;p71"/>
          <p:cNvSpPr txBox="1">
            <a:spLocks noGrp="1"/>
          </p:cNvSpPr>
          <p:nvPr>
            <p:ph type="body" idx="2"/>
          </p:nvPr>
        </p:nvSpPr>
        <p:spPr>
          <a:xfrm>
            <a:off x="4832400" y="1152475"/>
            <a:ext cx="4148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dk1"/>
                </a:solidFill>
              </a:rPr>
              <a:t>Engagement check-in</a:t>
            </a:r>
            <a:endParaRPr sz="2500">
              <a:solidFill>
                <a:schemeClr val="dk1"/>
              </a:solidFill>
            </a:endParaRPr>
          </a:p>
          <a:p>
            <a:pPr marL="457200" lvl="0" indent="-387350" algn="l" rtl="0">
              <a:spcBef>
                <a:spcPts val="1200"/>
              </a:spcBef>
              <a:spcAft>
                <a:spcPts val="0"/>
              </a:spcAft>
              <a:buClr>
                <a:schemeClr val="dk1"/>
              </a:buClr>
              <a:buSzPts val="2500"/>
              <a:buChar char="●"/>
            </a:pPr>
            <a:r>
              <a:rPr lang="en" sz="2500">
                <a:solidFill>
                  <a:schemeClr val="dk1"/>
                </a:solidFill>
              </a:rPr>
              <a:t>Access?</a:t>
            </a:r>
            <a:endParaRPr sz="2500">
              <a:solidFill>
                <a:schemeClr val="dk1"/>
              </a:solidFill>
            </a:endParaRPr>
          </a:p>
          <a:p>
            <a:pPr marL="457200" lvl="0" indent="-387350" algn="l" rtl="0">
              <a:spcBef>
                <a:spcPts val="0"/>
              </a:spcBef>
              <a:spcAft>
                <a:spcPts val="0"/>
              </a:spcAft>
              <a:buClr>
                <a:schemeClr val="dk1"/>
              </a:buClr>
              <a:buSzPts val="2500"/>
              <a:buChar char="●"/>
            </a:pPr>
            <a:r>
              <a:rPr lang="en" sz="2500">
                <a:solidFill>
                  <a:schemeClr val="dk1"/>
                </a:solidFill>
              </a:rPr>
              <a:t>Book study opportunities?</a:t>
            </a:r>
            <a:endParaRPr sz="2500">
              <a:solidFill>
                <a:schemeClr val="dk1"/>
              </a:solidFill>
            </a:endParaRPr>
          </a:p>
          <a:p>
            <a:pPr marL="457200" lvl="0" indent="-387350" algn="l" rtl="0">
              <a:spcBef>
                <a:spcPts val="0"/>
              </a:spcBef>
              <a:spcAft>
                <a:spcPts val="0"/>
              </a:spcAft>
              <a:buClr>
                <a:schemeClr val="dk1"/>
              </a:buClr>
              <a:buSzPts val="2500"/>
              <a:buChar char="●"/>
            </a:pPr>
            <a:r>
              <a:rPr lang="en" sz="2500">
                <a:solidFill>
                  <a:schemeClr val="dk1"/>
                </a:solidFill>
              </a:rPr>
              <a:t>Highlights?</a:t>
            </a:r>
            <a:endParaRPr sz="2500">
              <a:solidFill>
                <a:schemeClr val="dk1"/>
              </a:solidFill>
            </a:endParaRPr>
          </a:p>
          <a:p>
            <a:pPr marL="0" lvl="0" indent="0" algn="l" rtl="0">
              <a:spcBef>
                <a:spcPts val="1200"/>
              </a:spcBef>
              <a:spcAft>
                <a:spcPts val="1200"/>
              </a:spcAft>
              <a:buNone/>
            </a:pP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1"/>
        <p:cNvGrpSpPr/>
        <p:nvPr/>
      </p:nvGrpSpPr>
      <p:grpSpPr>
        <a:xfrm>
          <a:off x="0" y="0"/>
          <a:ext cx="0" cy="0"/>
          <a:chOff x="0" y="0"/>
          <a:chExt cx="0" cy="0"/>
        </a:xfrm>
      </p:grpSpPr>
      <p:sp>
        <p:nvSpPr>
          <p:cNvPr id="4112" name="Google Shape;4112;p7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990"/>
              <a:buFont typeface="Arial"/>
              <a:buNone/>
            </a:pPr>
            <a:r>
              <a:rPr lang="en" sz="3040" b="1"/>
              <a:t>MTSS District Support Systems</a:t>
            </a:r>
            <a:endParaRPr sz="4120"/>
          </a:p>
        </p:txBody>
      </p:sp>
      <p:sp>
        <p:nvSpPr>
          <p:cNvPr id="4113" name="Google Shape;4113;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solidFill>
                  <a:schemeClr val="dk1"/>
                </a:solidFill>
              </a:rPr>
              <a:t>Chapter 6 - Integrating District Support Systems</a:t>
            </a:r>
            <a:endParaRPr sz="2400">
              <a:solidFill>
                <a:schemeClr val="dk1"/>
              </a:solidFill>
            </a:endParaRPr>
          </a:p>
          <a:p>
            <a:pPr marL="0" lvl="0" indent="0" algn="l" rtl="0">
              <a:lnSpc>
                <a:spcPct val="115000"/>
              </a:lnSpc>
              <a:spcBef>
                <a:spcPts val="1200"/>
              </a:spcBef>
              <a:spcAft>
                <a:spcPts val="0"/>
              </a:spcAft>
              <a:buNone/>
            </a:pPr>
            <a:r>
              <a:rPr lang="en" sz="2400" b="1">
                <a:solidFill>
                  <a:schemeClr val="dk1"/>
                </a:solidFill>
              </a:rPr>
              <a:t>District-Level Team Checklist For Integrating District Support </a:t>
            </a:r>
            <a:r>
              <a:rPr lang="en" sz="2400">
                <a:solidFill>
                  <a:schemeClr val="dk1"/>
                </a:solidFill>
              </a:rPr>
              <a:t>Checklist Components: </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Operationalized implementation steps</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Implementation status reflection </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Action planning prompts for prioritized steps</a:t>
            </a:r>
            <a:r>
              <a:rPr lang="en" sz="3400">
                <a:solidFill>
                  <a:schemeClr val="dk1"/>
                </a:solidFill>
              </a:rPr>
              <a:t> </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17"/>
        <p:cNvGrpSpPr/>
        <p:nvPr/>
      </p:nvGrpSpPr>
      <p:grpSpPr>
        <a:xfrm>
          <a:off x="0" y="0"/>
          <a:ext cx="0" cy="0"/>
          <a:chOff x="0" y="0"/>
          <a:chExt cx="0" cy="0"/>
        </a:xfrm>
      </p:grpSpPr>
      <p:sp>
        <p:nvSpPr>
          <p:cNvPr id="4118" name="Google Shape;4118;p73"/>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District Support Checklist Activity Steps</a:t>
            </a:r>
            <a:endParaRPr/>
          </a:p>
        </p:txBody>
      </p:sp>
      <p:sp>
        <p:nvSpPr>
          <p:cNvPr id="4119" name="Google Shape;4119;p73"/>
          <p:cNvSpPr txBox="1">
            <a:spLocks noGrp="1"/>
          </p:cNvSpPr>
          <p:nvPr>
            <p:ph type="body" idx="1"/>
          </p:nvPr>
        </p:nvSpPr>
        <p:spPr>
          <a:xfrm>
            <a:off x="88350" y="863550"/>
            <a:ext cx="89673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accent2"/>
              </a:buClr>
              <a:buSzPts val="2100"/>
              <a:buFont typeface="Calibri"/>
              <a:buChar char="●"/>
            </a:pPr>
            <a:r>
              <a:rPr lang="en" sz="2100">
                <a:solidFill>
                  <a:schemeClr val="accent2"/>
                </a:solidFill>
              </a:rPr>
              <a:t>Gather with fellow district staff; If solo, feel free to find another solo participant to be a thought partner in review</a:t>
            </a:r>
            <a:endParaRPr sz="2100">
              <a:solidFill>
                <a:schemeClr val="accent2"/>
              </a:solidFill>
            </a:endParaRPr>
          </a:p>
          <a:p>
            <a:pPr marL="457200" lvl="0" indent="-361950" algn="l" rtl="0">
              <a:spcBef>
                <a:spcPts val="0"/>
              </a:spcBef>
              <a:spcAft>
                <a:spcPts val="0"/>
              </a:spcAft>
              <a:buClr>
                <a:schemeClr val="accent2"/>
              </a:buClr>
              <a:buSzPts val="2100"/>
              <a:buFont typeface="Calibri"/>
              <a:buChar char="●"/>
            </a:pPr>
            <a:r>
              <a:rPr lang="en" sz="2100">
                <a:solidFill>
                  <a:schemeClr val="accent2"/>
                </a:solidFill>
              </a:rPr>
              <a:t>See QR code or link </a:t>
            </a:r>
            <a:r>
              <a:rPr lang="en" sz="2100" u="sng">
                <a:solidFill>
                  <a:srgbClr val="2200CC"/>
                </a:solidFill>
                <a:hlinkClick r:id="rId3">
                  <a:extLst>
                    <a:ext uri="{A12FA001-AC4F-418D-AE19-62706E023703}">
                      <ahyp:hlinkClr xmlns:ahyp="http://schemas.microsoft.com/office/drawing/2018/hyperlinkcolor" val="tx"/>
                    </a:ext>
                  </a:extLst>
                </a:hlinkClick>
              </a:rPr>
              <a:t>https://bit.ly/3Te2Baq</a:t>
            </a:r>
            <a:r>
              <a:rPr lang="en" sz="2100">
                <a:solidFill>
                  <a:schemeClr val="accent2"/>
                </a:solidFill>
              </a:rPr>
              <a:t> and locate the checklist file for your district; only work from one file</a:t>
            </a:r>
            <a:endParaRPr sz="2100">
              <a:solidFill>
                <a:schemeClr val="accent2"/>
              </a:solidFill>
            </a:endParaRPr>
          </a:p>
          <a:p>
            <a:pPr marL="457200" lvl="0" indent="-361950" algn="l" rtl="0">
              <a:spcBef>
                <a:spcPts val="0"/>
              </a:spcBef>
              <a:spcAft>
                <a:spcPts val="0"/>
              </a:spcAft>
              <a:buClr>
                <a:schemeClr val="accent2"/>
              </a:buClr>
              <a:buSzPts val="2100"/>
              <a:buFont typeface="Calibri"/>
              <a:buChar char="●"/>
            </a:pPr>
            <a:r>
              <a:rPr lang="en" sz="2100">
                <a:solidFill>
                  <a:schemeClr val="accent2"/>
                </a:solidFill>
              </a:rPr>
              <a:t>Reflect on implementation steps and mark status; if unsure leave blank</a:t>
            </a:r>
            <a:endParaRPr sz="2100">
              <a:solidFill>
                <a:schemeClr val="accent2"/>
              </a:solidFill>
            </a:endParaRPr>
          </a:p>
          <a:p>
            <a:pPr marL="457200" lvl="0" indent="-361950" algn="l" rtl="0">
              <a:spcBef>
                <a:spcPts val="0"/>
              </a:spcBef>
              <a:spcAft>
                <a:spcPts val="0"/>
              </a:spcAft>
              <a:buClr>
                <a:schemeClr val="accent2"/>
              </a:buClr>
              <a:buSzPts val="2100"/>
              <a:buFont typeface="Calibri"/>
              <a:buChar char="●"/>
            </a:pPr>
            <a:r>
              <a:rPr lang="en" sz="2100" b="1">
                <a:solidFill>
                  <a:srgbClr val="EF9921"/>
                </a:solidFill>
              </a:rPr>
              <a:t>NOTE:</a:t>
            </a:r>
            <a:r>
              <a:rPr lang="en" sz="2100">
                <a:solidFill>
                  <a:schemeClr val="accent2"/>
                </a:solidFill>
              </a:rPr>
              <a:t>  It is OK to not know an answer or not have steps in place.  We are all learning &amp; growing! </a:t>
            </a:r>
            <a:endParaRPr sz="2100">
              <a:solidFill>
                <a:schemeClr val="accent2"/>
              </a:solidFill>
            </a:endParaRPr>
          </a:p>
          <a:p>
            <a:pPr marL="457200" lvl="0" indent="-361950" algn="l" rtl="0">
              <a:spcBef>
                <a:spcPts val="0"/>
              </a:spcBef>
              <a:spcAft>
                <a:spcPts val="0"/>
              </a:spcAft>
              <a:buClr>
                <a:schemeClr val="accent2"/>
              </a:buClr>
              <a:buSzPts val="2100"/>
              <a:buFont typeface="Arial"/>
              <a:buChar char="●"/>
            </a:pPr>
            <a:r>
              <a:rPr lang="en" sz="2100">
                <a:solidFill>
                  <a:schemeClr val="accent2"/>
                </a:solidFill>
              </a:rPr>
              <a:t>Please use space under items to capture 			“</a:t>
            </a:r>
            <a:r>
              <a:rPr lang="en" sz="2100">
                <a:solidFill>
                  <a:schemeClr val="dk1"/>
                </a:solidFill>
                <a:highlight>
                  <a:srgbClr val="FFFFFF"/>
                </a:highlight>
              </a:rPr>
              <a:t>Notes/Barriers/Questions” </a:t>
            </a:r>
            <a:endParaRPr sz="2100">
              <a:solidFill>
                <a:schemeClr val="dk1"/>
              </a:solidFill>
              <a:highlight>
                <a:srgbClr val="FFFFFF"/>
              </a:highlight>
            </a:endParaRPr>
          </a:p>
          <a:p>
            <a:pPr marL="457200" lvl="0" indent="-361950" algn="l" rtl="0">
              <a:spcBef>
                <a:spcPts val="0"/>
              </a:spcBef>
              <a:spcAft>
                <a:spcPts val="0"/>
              </a:spcAft>
              <a:buClr>
                <a:schemeClr val="dk1"/>
              </a:buClr>
              <a:buSzPts val="2100"/>
              <a:buFont typeface="Calibri"/>
              <a:buChar char="●"/>
            </a:pPr>
            <a:r>
              <a:rPr lang="en" sz="2100">
                <a:solidFill>
                  <a:schemeClr val="dk1"/>
                </a:solidFill>
                <a:highlight>
                  <a:srgbClr val="FFFFFF"/>
                </a:highlight>
              </a:rPr>
              <a:t>Data will be summarized for you &amp; notes will help 						inform TA Center focus</a:t>
            </a:r>
            <a:endParaRPr sz="2100">
              <a:solidFill>
                <a:schemeClr val="dk1"/>
              </a:solidFill>
              <a:highlight>
                <a:srgbClr val="FFFFFF"/>
              </a:highlight>
            </a:endParaRPr>
          </a:p>
          <a:p>
            <a:pPr marL="0" lvl="0" indent="0" algn="l" rtl="0">
              <a:spcBef>
                <a:spcPts val="0"/>
              </a:spcBef>
              <a:spcAft>
                <a:spcPts val="1200"/>
              </a:spcAft>
              <a:buNone/>
            </a:pPr>
            <a:endParaRPr/>
          </a:p>
        </p:txBody>
      </p:sp>
      <p:pic>
        <p:nvPicPr>
          <p:cNvPr id="4120" name="Google Shape;4120;p73"/>
          <p:cNvPicPr preferRelativeResize="0"/>
          <p:nvPr/>
        </p:nvPicPr>
        <p:blipFill>
          <a:blip r:embed="rId4">
            <a:alphaModFix/>
          </a:blip>
          <a:stretch>
            <a:fillRect/>
          </a:stretch>
        </p:blipFill>
        <p:spPr>
          <a:xfrm>
            <a:off x="7298625" y="3308725"/>
            <a:ext cx="1756050" cy="1756050"/>
          </a:xfrm>
          <a:prstGeom prst="rect">
            <a:avLst/>
          </a:prstGeom>
          <a:noFill/>
          <a:ln>
            <a:noFill/>
          </a:ln>
        </p:spPr>
      </p:pic>
      <p:pic>
        <p:nvPicPr>
          <p:cNvPr id="4121" name="Google Shape;4121;p73" descr="🎶 Enjoying our uninterrupted, lofi-tune countdowns? Help us keep the vibes alive! ☕️ To not interrupt your experience there are no ads. Support our channel's creativity: [Buy Me a Coffee] https://www.buymeacoffee.com/lofitimer 🌟 Thank you for being part of the Lofi Timer community! 🎵&#10;Lofi Beats + 10-minute countdown timer with an alarm.&#10;&#10;---------------------------------------------------------------------------------&#10;&#10;Music By KaizanBlu&#10;Track Name: Places (Extended Mix)&#10;https://www.youtube.com/watch?v=XRGcu3HzDkc&#10;YouTube: https://www.youtube.com/c/KaizanBlu​&#10;Licence: https://creativecommons.org/licenses/...&#10;---------------------------------------------------------------------------------&#10;Visual background By Eli Eli- Sharing is Caring&#10;YouTube: https://www.youtube.com/watch?v=joPjdNU8K88&#10;Licence: Creative Commons Attribution-ShareAlike 4.0 International (CC BY-SA 4.0)&#10;&#10;#LofiTimer" title="10 Minute Timer Lofi">
            <a:hlinkClick r:id="rId5"/>
          </p:cNvPr>
          <p:cNvPicPr preferRelativeResize="0"/>
          <p:nvPr/>
        </p:nvPicPr>
        <p:blipFill>
          <a:blip r:embed="rId6">
            <a:alphaModFix/>
          </a:blip>
          <a:stretch>
            <a:fillRect/>
          </a:stretch>
        </p:blipFill>
        <p:spPr>
          <a:xfrm>
            <a:off x="7430850" y="51950"/>
            <a:ext cx="1623825" cy="91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1"/>
                                        </p:tgtEl>
                                        <p:attrNameLst>
                                          <p:attrName>style.visibility</p:attrName>
                                        </p:attrNameLst>
                                      </p:cBhvr>
                                      <p:to>
                                        <p:strVal val="visible"/>
                                      </p:to>
                                    </p:set>
                                    <p:animEffect transition="in" filter="fade">
                                      <p:cBhvr>
                                        <p:cTn id="7" dur="1000"/>
                                        <p:tgtEl>
                                          <p:spTgt spid="4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5"/>
        <p:cNvGrpSpPr/>
        <p:nvPr/>
      </p:nvGrpSpPr>
      <p:grpSpPr>
        <a:xfrm>
          <a:off x="0" y="0"/>
          <a:ext cx="0" cy="0"/>
          <a:chOff x="0" y="0"/>
          <a:chExt cx="0" cy="0"/>
        </a:xfrm>
      </p:grpSpPr>
      <p:sp>
        <p:nvSpPr>
          <p:cNvPr id="4126" name="Google Shape;4126;p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ts val="990"/>
              <a:buFont typeface="Arial"/>
              <a:buNone/>
            </a:pPr>
            <a:r>
              <a:rPr lang="en" sz="4800" b="1">
                <a:solidFill>
                  <a:srgbClr val="1155CC"/>
                </a:solidFill>
                <a:latin typeface="Roboto"/>
                <a:ea typeface="Roboto"/>
                <a:cs typeface="Roboto"/>
                <a:sym typeface="Roboto"/>
              </a:rPr>
              <a:t>Continuing Our Discussion…</a:t>
            </a:r>
            <a:endParaRPr sz="4800" b="1">
              <a:solidFill>
                <a:srgbClr val="1155CC"/>
              </a:solidFill>
              <a:latin typeface="Roboto"/>
              <a:ea typeface="Roboto"/>
              <a:cs typeface="Roboto"/>
              <a:sym typeface="Roboto"/>
            </a:endParaRPr>
          </a:p>
          <a:p>
            <a:pPr marL="0" lvl="0" indent="0" algn="ctr" rtl="0">
              <a:spcBef>
                <a:spcPts val="0"/>
              </a:spcBef>
              <a:spcAft>
                <a:spcPts val="0"/>
              </a:spcAft>
              <a:buClr>
                <a:schemeClr val="dk1"/>
              </a:buClr>
              <a:buSzPts val="990"/>
              <a:buFont typeface="Arial"/>
              <a:buNone/>
            </a:pPr>
            <a:r>
              <a:rPr lang="en" sz="4800" b="1">
                <a:solidFill>
                  <a:srgbClr val="1155CC"/>
                </a:solidFill>
                <a:latin typeface="Roboto"/>
                <a:ea typeface="Roboto"/>
                <a:cs typeface="Roboto"/>
                <a:sym typeface="Roboto"/>
              </a:rPr>
              <a:t>Exploring Current </a:t>
            </a:r>
            <a:endParaRPr sz="4800" b="1">
              <a:solidFill>
                <a:srgbClr val="1155CC"/>
              </a:solidFill>
              <a:latin typeface="Roboto"/>
              <a:ea typeface="Roboto"/>
              <a:cs typeface="Roboto"/>
              <a:sym typeface="Roboto"/>
            </a:endParaRPr>
          </a:p>
          <a:p>
            <a:pPr marL="0" lvl="0" indent="0" algn="ctr" rtl="0">
              <a:spcBef>
                <a:spcPts val="0"/>
              </a:spcBef>
              <a:spcAft>
                <a:spcPts val="0"/>
              </a:spcAft>
              <a:buClr>
                <a:schemeClr val="dk1"/>
              </a:buClr>
              <a:buSzPts val="990"/>
              <a:buFont typeface="Arial"/>
              <a:buNone/>
            </a:pPr>
            <a:r>
              <a:rPr lang="en" sz="4800" b="1">
                <a:solidFill>
                  <a:srgbClr val="1155CC"/>
                </a:solidFill>
                <a:latin typeface="Roboto"/>
                <a:ea typeface="Roboto"/>
                <a:cs typeface="Roboto"/>
                <a:sym typeface="Roboto"/>
              </a:rPr>
              <a:t>DE-MTSS Materials</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31"/>
        <p:cNvGrpSpPr/>
        <p:nvPr/>
      </p:nvGrpSpPr>
      <p:grpSpPr>
        <a:xfrm>
          <a:off x="0" y="0"/>
          <a:ext cx="0" cy="0"/>
          <a:chOff x="0" y="0"/>
          <a:chExt cx="0" cy="0"/>
        </a:xfrm>
      </p:grpSpPr>
      <p:sp>
        <p:nvSpPr>
          <p:cNvPr id="4132" name="Google Shape;4132;p75"/>
          <p:cNvSpPr txBox="1">
            <a:spLocks noGrp="1"/>
          </p:cNvSpPr>
          <p:nvPr>
            <p:ph type="title"/>
          </p:nvPr>
        </p:nvSpPr>
        <p:spPr>
          <a:xfrm>
            <a:off x="628650" y="113566"/>
            <a:ext cx="7886700" cy="6624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400"/>
              <a:buFont typeface="Arial"/>
              <a:buNone/>
            </a:pPr>
            <a:r>
              <a:rPr lang="en" sz="3000" b="1">
                <a:solidFill>
                  <a:schemeClr val="lt1"/>
                </a:solidFill>
              </a:rPr>
              <a:t>Current </a:t>
            </a:r>
            <a:r>
              <a:rPr lang="en" sz="3000" b="1">
                <a:solidFill>
                  <a:schemeClr val="lt1"/>
                </a:solidFill>
                <a:latin typeface="Calibri"/>
                <a:ea typeface="Calibri"/>
                <a:cs typeface="Calibri"/>
                <a:sym typeface="Calibri"/>
              </a:rPr>
              <a:t>DE-MTSS Guide Resources </a:t>
            </a:r>
            <a:endParaRPr sz="3000">
              <a:solidFill>
                <a:schemeClr val="lt1"/>
              </a:solidFill>
              <a:latin typeface="Calibri"/>
              <a:ea typeface="Calibri"/>
              <a:cs typeface="Calibri"/>
              <a:sym typeface="Calibri"/>
            </a:endParaRPr>
          </a:p>
        </p:txBody>
      </p:sp>
      <p:sp>
        <p:nvSpPr>
          <p:cNvPr id="4133" name="Google Shape;4133;p75"/>
          <p:cNvSpPr txBox="1">
            <a:spLocks noGrp="1"/>
          </p:cNvSpPr>
          <p:nvPr>
            <p:ph type="body" idx="1"/>
          </p:nvPr>
        </p:nvSpPr>
        <p:spPr>
          <a:xfrm>
            <a:off x="628650" y="928675"/>
            <a:ext cx="8156100" cy="3918300"/>
          </a:xfrm>
          <a:prstGeom prst="rect">
            <a:avLst/>
          </a:prstGeom>
        </p:spPr>
        <p:txBody>
          <a:bodyPr spcFirstLastPara="1" wrap="square" lIns="91425" tIns="45700" rIns="91425" bIns="45700" anchor="t" anchorCtr="0">
            <a:normAutofit/>
          </a:bodyPr>
          <a:lstStyle/>
          <a:p>
            <a:pPr marL="457200" lvl="0" indent="-368300" algn="l" rtl="0">
              <a:lnSpc>
                <a:spcPct val="150000"/>
              </a:lnSpc>
              <a:spcBef>
                <a:spcPts val="0"/>
              </a:spcBef>
              <a:spcAft>
                <a:spcPts val="0"/>
              </a:spcAft>
              <a:buSzPts val="2200"/>
              <a:buFont typeface="Calibri"/>
              <a:buChar char="•"/>
            </a:pPr>
            <a:r>
              <a:rPr lang="en" sz="2200"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MTSS Implementation Guide</a:t>
            </a:r>
            <a:endParaRPr sz="2200">
              <a:solidFill>
                <a:srgbClr val="0000FF"/>
              </a:solidFill>
              <a:latin typeface="Calibri"/>
              <a:ea typeface="Calibri"/>
              <a:cs typeface="Calibri"/>
              <a:sym typeface="Calibri"/>
            </a:endParaRPr>
          </a:p>
          <a:p>
            <a:pPr marL="457200" lvl="0" indent="-368300" algn="l" rtl="0">
              <a:lnSpc>
                <a:spcPct val="150000"/>
              </a:lnSpc>
              <a:spcBef>
                <a:spcPts val="0"/>
              </a:spcBef>
              <a:spcAft>
                <a:spcPts val="0"/>
              </a:spcAft>
              <a:buSzPts val="2200"/>
              <a:buFont typeface="Calibri"/>
              <a:buChar char="•"/>
            </a:pPr>
            <a:r>
              <a:rPr lang="en" sz="2200" u="sng">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3 Quick Reference Guides</a:t>
            </a:r>
            <a:r>
              <a:rPr lang="en" sz="2200">
                <a:solidFill>
                  <a:schemeClr val="dk1"/>
                </a:solidFill>
                <a:latin typeface="Calibri"/>
                <a:ea typeface="Calibri"/>
                <a:cs typeface="Calibri"/>
                <a:sym typeface="Calibri"/>
              </a:rPr>
              <a:t>  – District, Building/School, Classroom</a:t>
            </a:r>
            <a:endParaRPr sz="22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360"/>
              </a:spcBef>
              <a:spcAft>
                <a:spcPts val="0"/>
              </a:spcAft>
              <a:buNone/>
            </a:pPr>
            <a:endParaRPr/>
          </a:p>
        </p:txBody>
      </p:sp>
      <p:pic>
        <p:nvPicPr>
          <p:cNvPr id="4134" name="Google Shape;4134;p75"/>
          <p:cNvPicPr preferRelativeResize="0"/>
          <p:nvPr/>
        </p:nvPicPr>
        <p:blipFill>
          <a:blip r:embed="rId6">
            <a:alphaModFix/>
          </a:blip>
          <a:stretch>
            <a:fillRect/>
          </a:stretch>
        </p:blipFill>
        <p:spPr>
          <a:xfrm>
            <a:off x="270025" y="1864525"/>
            <a:ext cx="2021292" cy="3126575"/>
          </a:xfrm>
          <a:prstGeom prst="rect">
            <a:avLst/>
          </a:prstGeom>
          <a:noFill/>
          <a:ln>
            <a:noFill/>
          </a:ln>
        </p:spPr>
      </p:pic>
      <p:pic>
        <p:nvPicPr>
          <p:cNvPr id="4135" name="Google Shape;4135;p75"/>
          <p:cNvPicPr preferRelativeResize="0"/>
          <p:nvPr/>
        </p:nvPicPr>
        <p:blipFill>
          <a:blip r:embed="rId7">
            <a:alphaModFix/>
          </a:blip>
          <a:stretch>
            <a:fillRect/>
          </a:stretch>
        </p:blipFill>
        <p:spPr>
          <a:xfrm>
            <a:off x="6952188" y="1979945"/>
            <a:ext cx="1997512" cy="2895754"/>
          </a:xfrm>
          <a:prstGeom prst="rect">
            <a:avLst/>
          </a:prstGeom>
          <a:noFill/>
          <a:ln>
            <a:noFill/>
          </a:ln>
        </p:spPr>
      </p:pic>
      <p:pic>
        <p:nvPicPr>
          <p:cNvPr id="4136" name="Google Shape;4136;p75"/>
          <p:cNvPicPr preferRelativeResize="0"/>
          <p:nvPr/>
        </p:nvPicPr>
        <p:blipFill>
          <a:blip r:embed="rId8">
            <a:alphaModFix/>
          </a:blip>
          <a:stretch>
            <a:fillRect/>
          </a:stretch>
        </p:blipFill>
        <p:spPr>
          <a:xfrm>
            <a:off x="3578405" y="1864525"/>
            <a:ext cx="2158027" cy="3126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0"/>
        <p:cNvGrpSpPr/>
        <p:nvPr/>
      </p:nvGrpSpPr>
      <p:grpSpPr>
        <a:xfrm>
          <a:off x="0" y="0"/>
          <a:ext cx="0" cy="0"/>
          <a:chOff x="0" y="0"/>
          <a:chExt cx="0" cy="0"/>
        </a:xfrm>
      </p:grpSpPr>
      <p:sp>
        <p:nvSpPr>
          <p:cNvPr id="4141" name="Google Shape;4141;p76"/>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060"/>
              <a:buFont typeface="Arial"/>
              <a:buNone/>
            </a:pPr>
            <a:r>
              <a:rPr lang="en" sz="3000" b="1"/>
              <a:t>DE-MTSS Guide Resources Poll Questions </a:t>
            </a:r>
            <a:endParaRPr sz="2820"/>
          </a:p>
        </p:txBody>
      </p:sp>
      <p:sp>
        <p:nvSpPr>
          <p:cNvPr id="4142" name="Google Shape;4142;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43" name="Google Shape;4143;p76"/>
          <p:cNvPicPr preferRelativeResize="0"/>
          <p:nvPr/>
        </p:nvPicPr>
        <p:blipFill rotWithShape="1">
          <a:blip r:embed="rId3">
            <a:alphaModFix/>
          </a:blip>
          <a:srcRect l="34080" t="9453" r="12908" b="16169"/>
          <a:stretch/>
        </p:blipFill>
        <p:spPr>
          <a:xfrm>
            <a:off x="126148" y="1168875"/>
            <a:ext cx="4337926" cy="3400000"/>
          </a:xfrm>
          <a:prstGeom prst="rect">
            <a:avLst/>
          </a:prstGeom>
          <a:noFill/>
          <a:ln w="19050" cap="flat" cmpd="sng">
            <a:solidFill>
              <a:schemeClr val="accent4"/>
            </a:solidFill>
            <a:prstDash val="solid"/>
            <a:round/>
            <a:headEnd type="none" w="sm" len="sm"/>
            <a:tailEnd type="none" w="sm" len="sm"/>
          </a:ln>
        </p:spPr>
      </p:pic>
      <p:pic>
        <p:nvPicPr>
          <p:cNvPr id="4144" name="Google Shape;4144;p76"/>
          <p:cNvPicPr preferRelativeResize="0"/>
          <p:nvPr/>
        </p:nvPicPr>
        <p:blipFill>
          <a:blip r:embed="rId4">
            <a:alphaModFix/>
          </a:blip>
          <a:stretch>
            <a:fillRect/>
          </a:stretch>
        </p:blipFill>
        <p:spPr>
          <a:xfrm>
            <a:off x="4769289" y="1160675"/>
            <a:ext cx="4223286" cy="3416401"/>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9"/>
        <p:cNvGrpSpPr/>
        <p:nvPr/>
      </p:nvGrpSpPr>
      <p:grpSpPr>
        <a:xfrm>
          <a:off x="0" y="0"/>
          <a:ext cx="0" cy="0"/>
          <a:chOff x="0" y="0"/>
          <a:chExt cx="0" cy="0"/>
        </a:xfrm>
      </p:grpSpPr>
      <p:pic>
        <p:nvPicPr>
          <p:cNvPr id="3880" name="Google Shape;3880;p59"/>
          <p:cNvPicPr preferRelativeResize="0"/>
          <p:nvPr/>
        </p:nvPicPr>
        <p:blipFill rotWithShape="1">
          <a:blip r:embed="rId3">
            <a:alphaModFix/>
          </a:blip>
          <a:srcRect t="21779" b="26363"/>
          <a:stretch/>
        </p:blipFill>
        <p:spPr>
          <a:xfrm>
            <a:off x="1858100" y="76199"/>
            <a:ext cx="4909850" cy="661350"/>
          </a:xfrm>
          <a:prstGeom prst="rect">
            <a:avLst/>
          </a:prstGeom>
          <a:noFill/>
          <a:ln>
            <a:noFill/>
          </a:ln>
        </p:spPr>
      </p:pic>
      <p:sp>
        <p:nvSpPr>
          <p:cNvPr id="3881" name="Google Shape;3881;p59"/>
          <p:cNvSpPr txBox="1">
            <a:spLocks noGrp="1"/>
          </p:cNvSpPr>
          <p:nvPr>
            <p:ph type="body" idx="1"/>
          </p:nvPr>
        </p:nvSpPr>
        <p:spPr>
          <a:xfrm>
            <a:off x="311700" y="1152475"/>
            <a:ext cx="8520600" cy="3650400"/>
          </a:xfrm>
          <a:prstGeom prst="rect">
            <a:avLst/>
          </a:prstGeom>
        </p:spPr>
        <p:txBody>
          <a:bodyPr spcFirstLastPara="1" wrap="square" lIns="91425" tIns="91425" rIns="91425" bIns="91425" anchor="t" anchorCtr="0">
            <a:noAutofit/>
          </a:bodyPr>
          <a:lstStyle/>
          <a:p>
            <a:pPr marL="457200" lvl="0" indent="-370522" algn="l" rtl="0">
              <a:lnSpc>
                <a:spcPct val="80000"/>
              </a:lnSpc>
              <a:spcBef>
                <a:spcPts val="0"/>
              </a:spcBef>
              <a:spcAft>
                <a:spcPts val="0"/>
              </a:spcAft>
              <a:buSzPts val="2235"/>
              <a:buAutoNum type="arabicPeriod"/>
            </a:pPr>
            <a:r>
              <a:rPr lang="en" sz="2235"/>
              <a:t>Wifi information:</a:t>
            </a:r>
            <a:endParaRPr sz="2235"/>
          </a:p>
          <a:p>
            <a:pPr marL="914400" lvl="1" indent="-357822" algn="l" rtl="0">
              <a:lnSpc>
                <a:spcPct val="80000"/>
              </a:lnSpc>
              <a:spcBef>
                <a:spcPts val="0"/>
              </a:spcBef>
              <a:spcAft>
                <a:spcPts val="0"/>
              </a:spcAft>
              <a:buSzPts val="2035"/>
              <a:buChar char="○"/>
            </a:pPr>
            <a:r>
              <a:rPr lang="en" sz="2035"/>
              <a:t>You can use ‘Hilton Honors’ or ‘Hilton Honors Lobby’ networks, whichever is stronger</a:t>
            </a:r>
            <a:endParaRPr sz="2035"/>
          </a:p>
          <a:p>
            <a:pPr marL="914400" lvl="1" indent="-357822" algn="l" rtl="0">
              <a:lnSpc>
                <a:spcPct val="80000"/>
              </a:lnSpc>
              <a:spcBef>
                <a:spcPts val="0"/>
              </a:spcBef>
              <a:spcAft>
                <a:spcPts val="0"/>
              </a:spcAft>
              <a:buSzPts val="2035"/>
              <a:buChar char="○"/>
            </a:pPr>
            <a:r>
              <a:rPr lang="en" sz="2035"/>
              <a:t>A landing page will come up when you try to connect to our internet </a:t>
            </a:r>
            <a:endParaRPr sz="2035"/>
          </a:p>
          <a:p>
            <a:pPr marL="914400" lvl="1" indent="-357822" algn="l" rtl="0">
              <a:lnSpc>
                <a:spcPct val="80000"/>
              </a:lnSpc>
              <a:spcBef>
                <a:spcPts val="0"/>
              </a:spcBef>
              <a:spcAft>
                <a:spcPts val="0"/>
              </a:spcAft>
              <a:buSzPts val="2035"/>
              <a:buChar char="○"/>
            </a:pPr>
            <a:r>
              <a:rPr lang="en" sz="2035"/>
              <a:t>Select ‘I have a promotional code’</a:t>
            </a:r>
            <a:endParaRPr sz="2035"/>
          </a:p>
          <a:p>
            <a:pPr marL="914400" lvl="1" indent="-357822" algn="l" rtl="0">
              <a:lnSpc>
                <a:spcPct val="80000"/>
              </a:lnSpc>
              <a:spcBef>
                <a:spcPts val="0"/>
              </a:spcBef>
              <a:spcAft>
                <a:spcPts val="0"/>
              </a:spcAft>
              <a:buSzPts val="2035"/>
              <a:buChar char="○"/>
            </a:pPr>
            <a:r>
              <a:rPr lang="en" sz="2035"/>
              <a:t>Agree to the T’s and C’s</a:t>
            </a:r>
            <a:endParaRPr sz="2035"/>
          </a:p>
          <a:p>
            <a:pPr marL="914400" lvl="1" indent="-357822" algn="l" rtl="0">
              <a:lnSpc>
                <a:spcPct val="80000"/>
              </a:lnSpc>
              <a:spcBef>
                <a:spcPts val="0"/>
              </a:spcBef>
              <a:spcAft>
                <a:spcPts val="0"/>
              </a:spcAft>
              <a:buSzPts val="2035"/>
              <a:buChar char="○"/>
            </a:pPr>
            <a:r>
              <a:rPr lang="en" sz="2035"/>
              <a:t>Enter promo code Doverp</a:t>
            </a:r>
            <a:endParaRPr sz="2035"/>
          </a:p>
          <a:p>
            <a:pPr marL="457200" lvl="0" indent="0" algn="l" rtl="0">
              <a:lnSpc>
                <a:spcPct val="95000"/>
              </a:lnSpc>
              <a:spcBef>
                <a:spcPts val="0"/>
              </a:spcBef>
              <a:spcAft>
                <a:spcPts val="0"/>
              </a:spcAft>
              <a:buSzPts val="1018"/>
              <a:buNone/>
            </a:pPr>
            <a:endParaRPr sz="2235"/>
          </a:p>
          <a:p>
            <a:pPr marL="457200" lvl="0" indent="-370522" algn="l" rtl="0">
              <a:lnSpc>
                <a:spcPct val="95000"/>
              </a:lnSpc>
              <a:spcBef>
                <a:spcPts val="0"/>
              </a:spcBef>
              <a:spcAft>
                <a:spcPts val="0"/>
              </a:spcAft>
              <a:buSzPts val="2235"/>
              <a:buAutoNum type="arabicPeriod"/>
            </a:pPr>
            <a:r>
              <a:rPr lang="en" sz="2235"/>
              <a:t>Access to all materials:  </a:t>
            </a:r>
            <a:endParaRPr sz="2235"/>
          </a:p>
          <a:p>
            <a:pPr marL="914400" lvl="1" indent="-370522" algn="l" rtl="0">
              <a:lnSpc>
                <a:spcPct val="95000"/>
              </a:lnSpc>
              <a:spcBef>
                <a:spcPts val="0"/>
              </a:spcBef>
              <a:spcAft>
                <a:spcPts val="0"/>
              </a:spcAft>
              <a:buSzPts val="2235"/>
              <a:buChar char="○"/>
            </a:pPr>
            <a:r>
              <a:rPr lang="en" sz="2235"/>
              <a:t> </a:t>
            </a:r>
            <a:r>
              <a:rPr lang="en" sz="1800" u="sng">
                <a:solidFill>
                  <a:srgbClr val="2200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https://www.delawarepbs.org/2023-2024/#march-7-2024</a:t>
            </a:r>
            <a:endParaRPr sz="1800"/>
          </a:p>
          <a:p>
            <a:pPr marL="457200" lvl="0" indent="-370522" algn="l" rtl="0">
              <a:lnSpc>
                <a:spcPct val="95000"/>
              </a:lnSpc>
              <a:spcBef>
                <a:spcPts val="1000"/>
              </a:spcBef>
              <a:spcAft>
                <a:spcPts val="0"/>
              </a:spcAft>
              <a:buSzPts val="2235"/>
              <a:buAutoNum type="arabicPeriod"/>
            </a:pPr>
            <a:r>
              <a:rPr lang="en" sz="2235"/>
              <a:t>Find a member of the DE-MTSS TA Center if you have any questions </a:t>
            </a:r>
            <a:endParaRPr sz="1865"/>
          </a:p>
        </p:txBody>
      </p:sp>
      <p:pic>
        <p:nvPicPr>
          <p:cNvPr id="3882" name="Google Shape;3882;p59"/>
          <p:cNvPicPr preferRelativeResize="0"/>
          <p:nvPr/>
        </p:nvPicPr>
        <p:blipFill>
          <a:blip r:embed="rId5">
            <a:alphaModFix/>
          </a:blip>
          <a:stretch>
            <a:fillRect/>
          </a:stretch>
        </p:blipFill>
        <p:spPr>
          <a:xfrm>
            <a:off x="7316424" y="2444824"/>
            <a:ext cx="1515875" cy="1515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9"/>
        <p:cNvGrpSpPr/>
        <p:nvPr/>
      </p:nvGrpSpPr>
      <p:grpSpPr>
        <a:xfrm>
          <a:off x="0" y="0"/>
          <a:ext cx="0" cy="0"/>
          <a:chOff x="0" y="0"/>
          <a:chExt cx="0" cy="0"/>
        </a:xfrm>
      </p:grpSpPr>
      <p:sp>
        <p:nvSpPr>
          <p:cNvPr id="4150" name="Google Shape;4150;p77"/>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DE-MTSS Schoology Modules - PDMS Course 30130</a:t>
            </a:r>
            <a:endParaRPr sz="3000" b="1"/>
          </a:p>
        </p:txBody>
      </p:sp>
      <p:sp>
        <p:nvSpPr>
          <p:cNvPr id="4151" name="Google Shape;4151;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4152" name="Google Shape;4152;p77"/>
          <p:cNvSpPr txBox="1">
            <a:spLocks noGrp="1"/>
          </p:cNvSpPr>
          <p:nvPr>
            <p:ph type="body" idx="1"/>
          </p:nvPr>
        </p:nvSpPr>
        <p:spPr>
          <a:xfrm>
            <a:off x="130650" y="801400"/>
            <a:ext cx="8882700" cy="3347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solidFill>
                  <a:schemeClr val="dk1"/>
                </a:solidFill>
                <a:highlight>
                  <a:srgbClr val="FFFFFF"/>
                </a:highlight>
              </a:rPr>
              <a:t>This course has five self-paced modules that provide key information about MTSS and how to implement it in your site. </a:t>
            </a:r>
            <a:endParaRPr sz="2300">
              <a:solidFill>
                <a:schemeClr val="dk1"/>
              </a:solidFill>
            </a:endParaRPr>
          </a:p>
        </p:txBody>
      </p:sp>
      <p:graphicFrame>
        <p:nvGraphicFramePr>
          <p:cNvPr id="4153" name="Google Shape;4153;p77"/>
          <p:cNvGraphicFramePr/>
          <p:nvPr/>
        </p:nvGraphicFramePr>
        <p:xfrm>
          <a:off x="363150" y="1168375"/>
          <a:ext cx="8650200" cy="3821040"/>
        </p:xfrm>
        <a:graphic>
          <a:graphicData uri="http://schemas.openxmlformats.org/drawingml/2006/table">
            <a:tbl>
              <a:tblPr>
                <a:noFill/>
                <a:tableStyleId>{DD736C51-E247-448F-A969-2FEA47B4EEE4}</a:tableStyleId>
              </a:tblPr>
              <a:tblGrid>
                <a:gridCol w="2120900">
                  <a:extLst>
                    <a:ext uri="{9D8B030D-6E8A-4147-A177-3AD203B41FA5}">
                      <a16:colId xmlns:a16="http://schemas.microsoft.com/office/drawing/2014/main" val="20000"/>
                    </a:ext>
                  </a:extLst>
                </a:gridCol>
                <a:gridCol w="6529300">
                  <a:extLst>
                    <a:ext uri="{9D8B030D-6E8A-4147-A177-3AD203B41FA5}">
                      <a16:colId xmlns:a16="http://schemas.microsoft.com/office/drawing/2014/main" val="20001"/>
                    </a:ext>
                  </a:extLst>
                </a:gridCol>
              </a:tblGrid>
              <a:tr h="307450">
                <a:tc>
                  <a:txBody>
                    <a:bodyPr/>
                    <a:lstStyle/>
                    <a:p>
                      <a:pPr marL="0" lvl="0" indent="0" algn="l" rtl="0">
                        <a:spcBef>
                          <a:spcPts val="0"/>
                        </a:spcBef>
                        <a:spcAft>
                          <a:spcPts val="0"/>
                        </a:spcAft>
                        <a:buNone/>
                      </a:pPr>
                      <a:r>
                        <a:rPr lang="en" sz="1200" b="1"/>
                        <a:t>Module Topic</a:t>
                      </a:r>
                      <a:endParaRPr sz="1200" b="1"/>
                    </a:p>
                  </a:txBody>
                  <a:tcPr marL="91425" marR="91425" marT="91425" marB="91425">
                    <a:solidFill>
                      <a:srgbClr val="BEC0BE"/>
                    </a:solidFill>
                  </a:tcPr>
                </a:tc>
                <a:tc>
                  <a:txBody>
                    <a:bodyPr/>
                    <a:lstStyle/>
                    <a:p>
                      <a:pPr marL="0" lvl="0" indent="0" algn="l" rtl="0">
                        <a:spcBef>
                          <a:spcPts val="0"/>
                        </a:spcBef>
                        <a:spcAft>
                          <a:spcPts val="0"/>
                        </a:spcAft>
                        <a:buNone/>
                      </a:pPr>
                      <a:r>
                        <a:rPr lang="en" sz="1200" b="1"/>
                        <a:t>Guiding Questions</a:t>
                      </a:r>
                      <a:endParaRPr sz="1200" b="1"/>
                    </a:p>
                  </a:txBody>
                  <a:tcPr marL="91425" marR="91425" marT="91425" marB="91425">
                    <a:solidFill>
                      <a:srgbClr val="BEC0BE"/>
                    </a:solidFill>
                  </a:tcPr>
                </a:tc>
                <a:extLst>
                  <a:ext uri="{0D108BD9-81ED-4DB2-BD59-A6C34878D82A}">
                    <a16:rowId xmlns:a16="http://schemas.microsoft.com/office/drawing/2014/main" val="10000"/>
                  </a:ext>
                </a:extLst>
              </a:tr>
              <a:tr h="504150">
                <a:tc>
                  <a:txBody>
                    <a:bodyPr/>
                    <a:lstStyle/>
                    <a:p>
                      <a:pPr marL="0" lvl="0" indent="0" algn="l" rtl="0">
                        <a:spcBef>
                          <a:spcPts val="0"/>
                        </a:spcBef>
                        <a:spcAft>
                          <a:spcPts val="0"/>
                        </a:spcAft>
                        <a:buNone/>
                      </a:pPr>
                      <a:r>
                        <a:rPr lang="en" sz="1300" b="1">
                          <a:solidFill>
                            <a:schemeClr val="lt1"/>
                          </a:solidFill>
                        </a:rPr>
                        <a:t>Overview of MTSS </a:t>
                      </a:r>
                      <a:endParaRPr sz="1300" b="1">
                        <a:solidFill>
                          <a:schemeClr val="lt1"/>
                        </a:solidFill>
                      </a:endParaRPr>
                    </a:p>
                  </a:txBody>
                  <a:tcPr marL="91425" marR="91425" marT="91425" marB="91425">
                    <a:solidFill>
                      <a:srgbClr val="17B2C5"/>
                    </a:solidFill>
                  </a:tcPr>
                </a:tc>
                <a:tc>
                  <a:txBody>
                    <a:bodyPr/>
                    <a:lstStyle/>
                    <a:p>
                      <a:pPr marL="457200" lvl="0" indent="-298450" algn="l" rtl="0">
                        <a:spcBef>
                          <a:spcPts val="0"/>
                        </a:spcBef>
                        <a:spcAft>
                          <a:spcPts val="0"/>
                        </a:spcAft>
                        <a:buSzPts val="1100"/>
                        <a:buAutoNum type="arabicPeriod"/>
                      </a:pPr>
                      <a:r>
                        <a:rPr lang="en" sz="1100"/>
                        <a:t>What is MTSS and what are the essential components of MTSS?</a:t>
                      </a:r>
                      <a:endParaRPr sz="1100"/>
                    </a:p>
                    <a:p>
                      <a:pPr marL="457200" lvl="0" indent="-298450" algn="l" rtl="0">
                        <a:spcBef>
                          <a:spcPts val="0"/>
                        </a:spcBef>
                        <a:spcAft>
                          <a:spcPts val="0"/>
                        </a:spcAft>
                        <a:buSzPts val="1100"/>
                        <a:buAutoNum type="arabicPeriod"/>
                      </a:pPr>
                      <a:r>
                        <a:rPr lang="en" sz="1100"/>
                        <a:t>Which components of MTSS are already in place in my district, charter, or school?</a:t>
                      </a:r>
                      <a:endParaRPr sz="1100"/>
                    </a:p>
                  </a:txBody>
                  <a:tcPr marL="91425" marR="91425" marT="91425" marB="91425"/>
                </a:tc>
                <a:extLst>
                  <a:ext uri="{0D108BD9-81ED-4DB2-BD59-A6C34878D82A}">
                    <a16:rowId xmlns:a16="http://schemas.microsoft.com/office/drawing/2014/main" val="10001"/>
                  </a:ext>
                </a:extLst>
              </a:tr>
              <a:tr h="672225">
                <a:tc>
                  <a:txBody>
                    <a:bodyPr/>
                    <a:lstStyle/>
                    <a:p>
                      <a:pPr marL="0" lvl="0" indent="0" algn="l" rtl="0">
                        <a:spcBef>
                          <a:spcPts val="0"/>
                        </a:spcBef>
                        <a:spcAft>
                          <a:spcPts val="0"/>
                        </a:spcAft>
                        <a:buNone/>
                      </a:pPr>
                      <a:r>
                        <a:rPr lang="en" sz="1300" b="1">
                          <a:solidFill>
                            <a:schemeClr val="lt1"/>
                          </a:solidFill>
                        </a:rPr>
                        <a:t>Building an Effective Tier 1 System</a:t>
                      </a:r>
                      <a:endParaRPr sz="1300" b="1">
                        <a:solidFill>
                          <a:schemeClr val="lt1"/>
                        </a:solidFill>
                      </a:endParaRPr>
                    </a:p>
                  </a:txBody>
                  <a:tcPr marL="91425" marR="91425" marT="91425" marB="91425">
                    <a:solidFill>
                      <a:srgbClr val="21409A"/>
                    </a:solidFill>
                  </a:tcPr>
                </a:tc>
                <a:tc>
                  <a:txBody>
                    <a:bodyPr/>
                    <a:lstStyle/>
                    <a:p>
                      <a:pPr marL="457200" lvl="0" indent="-298450" algn="l" rtl="0">
                        <a:spcBef>
                          <a:spcPts val="0"/>
                        </a:spcBef>
                        <a:spcAft>
                          <a:spcPts val="0"/>
                        </a:spcAft>
                        <a:buSzPts val="1100"/>
                        <a:buAutoNum type="arabicPeriod"/>
                      </a:pPr>
                      <a:r>
                        <a:rPr lang="en" sz="1100"/>
                        <a:t>Why is Tier 1 critical to successful MTSS implementation?</a:t>
                      </a:r>
                      <a:endParaRPr sz="1100"/>
                    </a:p>
                    <a:p>
                      <a:pPr marL="457200" lvl="0" indent="-298450" algn="l" rtl="0">
                        <a:spcBef>
                          <a:spcPts val="0"/>
                        </a:spcBef>
                        <a:spcAft>
                          <a:spcPts val="0"/>
                        </a:spcAft>
                        <a:buSzPts val="1100"/>
                        <a:buAutoNum type="arabicPeriod"/>
                      </a:pPr>
                      <a:r>
                        <a:rPr lang="en" sz="1100"/>
                        <a:t>What are evidence-based practices, high-leverage practices, and high-quality instructional materials?</a:t>
                      </a:r>
                      <a:endParaRPr sz="1100"/>
                    </a:p>
                  </a:txBody>
                  <a:tcPr marL="91425" marR="91425" marT="91425" marB="91425"/>
                </a:tc>
                <a:extLst>
                  <a:ext uri="{0D108BD9-81ED-4DB2-BD59-A6C34878D82A}">
                    <a16:rowId xmlns:a16="http://schemas.microsoft.com/office/drawing/2014/main" val="10002"/>
                  </a:ext>
                </a:extLst>
              </a:tr>
              <a:tr h="561050">
                <a:tc>
                  <a:txBody>
                    <a:bodyPr/>
                    <a:lstStyle/>
                    <a:p>
                      <a:pPr marL="0" lvl="0" indent="0" algn="l" rtl="0">
                        <a:spcBef>
                          <a:spcPts val="0"/>
                        </a:spcBef>
                        <a:spcAft>
                          <a:spcPts val="0"/>
                        </a:spcAft>
                        <a:buNone/>
                      </a:pPr>
                      <a:r>
                        <a:rPr lang="en" sz="1300" b="1">
                          <a:solidFill>
                            <a:schemeClr val="lt1"/>
                          </a:solidFill>
                        </a:rPr>
                        <a:t>Universal Screening Process</a:t>
                      </a:r>
                      <a:endParaRPr sz="1300" b="1">
                        <a:solidFill>
                          <a:schemeClr val="lt1"/>
                        </a:solidFill>
                      </a:endParaRPr>
                    </a:p>
                  </a:txBody>
                  <a:tcPr marL="91425" marR="91425" marT="91425" marB="91425">
                    <a:solidFill>
                      <a:srgbClr val="04A44B"/>
                    </a:solidFill>
                  </a:tcPr>
                </a:tc>
                <a:tc>
                  <a:txBody>
                    <a:bodyPr/>
                    <a:lstStyle/>
                    <a:p>
                      <a:pPr marL="457200" lvl="0" indent="-298450" algn="l" rtl="0">
                        <a:spcBef>
                          <a:spcPts val="0"/>
                        </a:spcBef>
                        <a:spcAft>
                          <a:spcPts val="0"/>
                        </a:spcAft>
                        <a:buSzPts val="1100"/>
                        <a:buAutoNum type="arabicPeriod"/>
                      </a:pPr>
                      <a:r>
                        <a:rPr lang="en" sz="1100"/>
                        <a:t>How are screening data used to make decisions within MTSS?</a:t>
                      </a:r>
                      <a:endParaRPr sz="1100"/>
                    </a:p>
                    <a:p>
                      <a:pPr marL="457200" lvl="0" indent="-298450" algn="l" rtl="0">
                        <a:spcBef>
                          <a:spcPts val="0"/>
                        </a:spcBef>
                        <a:spcAft>
                          <a:spcPts val="0"/>
                        </a:spcAft>
                        <a:buSzPts val="1100"/>
                        <a:buAutoNum type="arabicPeriod"/>
                      </a:pPr>
                      <a:r>
                        <a:rPr lang="en" sz="1100"/>
                        <a:t>What is the difference between a screening tool and the screening process?</a:t>
                      </a:r>
                      <a:endParaRPr sz="1100"/>
                    </a:p>
                  </a:txBody>
                  <a:tcPr marL="91425" marR="91425" marT="91425" marB="91425"/>
                </a:tc>
                <a:extLst>
                  <a:ext uri="{0D108BD9-81ED-4DB2-BD59-A6C34878D82A}">
                    <a16:rowId xmlns:a16="http://schemas.microsoft.com/office/drawing/2014/main" val="10003"/>
                  </a:ext>
                </a:extLst>
              </a:tr>
              <a:tr h="672225">
                <a:tc>
                  <a:txBody>
                    <a:bodyPr/>
                    <a:lstStyle/>
                    <a:p>
                      <a:pPr marL="0" lvl="0" indent="0" algn="l" rtl="0">
                        <a:spcBef>
                          <a:spcPts val="0"/>
                        </a:spcBef>
                        <a:spcAft>
                          <a:spcPts val="0"/>
                        </a:spcAft>
                        <a:buNone/>
                      </a:pPr>
                      <a:r>
                        <a:rPr lang="en" sz="1300" b="1">
                          <a:solidFill>
                            <a:schemeClr val="lt1"/>
                          </a:solidFill>
                        </a:rPr>
                        <a:t>Tier 2 and Tier 3</a:t>
                      </a:r>
                      <a:endParaRPr sz="1300" b="1">
                        <a:solidFill>
                          <a:schemeClr val="lt1"/>
                        </a:solidFill>
                      </a:endParaRPr>
                    </a:p>
                  </a:txBody>
                  <a:tcPr marL="91425" marR="91425" marT="91425" marB="91425">
                    <a:solidFill>
                      <a:srgbClr val="F66420"/>
                    </a:solidFill>
                  </a:tcPr>
                </a:tc>
                <a:tc>
                  <a:txBody>
                    <a:bodyPr/>
                    <a:lstStyle/>
                    <a:p>
                      <a:pPr marL="457200" lvl="0" indent="-298450" algn="l" rtl="0">
                        <a:spcBef>
                          <a:spcPts val="0"/>
                        </a:spcBef>
                        <a:spcAft>
                          <a:spcPts val="0"/>
                        </a:spcAft>
                        <a:buSzPts val="1100"/>
                        <a:buAutoNum type="arabicPeriod"/>
                      </a:pPr>
                      <a:r>
                        <a:rPr lang="en" sz="1100"/>
                        <a:t>What is an evidence-based or validated intervention?</a:t>
                      </a:r>
                      <a:endParaRPr sz="1100"/>
                    </a:p>
                    <a:p>
                      <a:pPr marL="457200" lvl="0" indent="-298450" algn="l" rtl="0">
                        <a:spcBef>
                          <a:spcPts val="0"/>
                        </a:spcBef>
                        <a:spcAft>
                          <a:spcPts val="0"/>
                        </a:spcAft>
                        <a:buSzPts val="1100"/>
                        <a:buAutoNum type="arabicPeriod"/>
                      </a:pPr>
                      <a:r>
                        <a:rPr lang="en" sz="1100"/>
                        <a:t>What are the characteristics of effective Tier 2 and Tier 3 systems?</a:t>
                      </a:r>
                      <a:endParaRPr sz="1100"/>
                    </a:p>
                    <a:p>
                      <a:pPr marL="457200" lvl="0" indent="-298450" algn="l" rtl="0">
                        <a:spcBef>
                          <a:spcPts val="0"/>
                        </a:spcBef>
                        <a:spcAft>
                          <a:spcPts val="0"/>
                        </a:spcAft>
                        <a:buSzPts val="1100"/>
                        <a:buAutoNum type="arabicPeriod"/>
                      </a:pPr>
                      <a:r>
                        <a:rPr lang="en" sz="1100"/>
                        <a:t>What is data-based individualization (DBI)?</a:t>
                      </a:r>
                      <a:endParaRPr sz="1100"/>
                    </a:p>
                  </a:txBody>
                  <a:tcPr marL="91425" marR="91425" marT="91425" marB="91425"/>
                </a:tc>
                <a:extLst>
                  <a:ext uri="{0D108BD9-81ED-4DB2-BD59-A6C34878D82A}">
                    <a16:rowId xmlns:a16="http://schemas.microsoft.com/office/drawing/2014/main" val="10004"/>
                  </a:ext>
                </a:extLst>
              </a:tr>
              <a:tr h="986550">
                <a:tc>
                  <a:txBody>
                    <a:bodyPr/>
                    <a:lstStyle/>
                    <a:p>
                      <a:pPr marL="0" lvl="0" indent="0" algn="l" rtl="0">
                        <a:spcBef>
                          <a:spcPts val="0"/>
                        </a:spcBef>
                        <a:spcAft>
                          <a:spcPts val="0"/>
                        </a:spcAft>
                        <a:buNone/>
                      </a:pPr>
                      <a:r>
                        <a:rPr lang="en" sz="1300" b="1">
                          <a:solidFill>
                            <a:schemeClr val="lt1"/>
                          </a:solidFill>
                        </a:rPr>
                        <a:t>Effective Progress Monitoring</a:t>
                      </a:r>
                      <a:endParaRPr sz="1300" b="1">
                        <a:solidFill>
                          <a:schemeClr val="lt1"/>
                        </a:solidFill>
                      </a:endParaRPr>
                    </a:p>
                  </a:txBody>
                  <a:tcPr marL="91425" marR="91425" marT="91425" marB="91425">
                    <a:solidFill>
                      <a:srgbClr val="FCB711"/>
                    </a:solidFill>
                  </a:tcPr>
                </a:tc>
                <a:tc>
                  <a:txBody>
                    <a:bodyPr/>
                    <a:lstStyle/>
                    <a:p>
                      <a:pPr marL="457200" lvl="0" indent="-298450" algn="l" rtl="0">
                        <a:spcBef>
                          <a:spcPts val="0"/>
                        </a:spcBef>
                        <a:spcAft>
                          <a:spcPts val="0"/>
                        </a:spcAft>
                        <a:buSzPts val="1100"/>
                        <a:buAutoNum type="arabicPeriod"/>
                      </a:pPr>
                      <a:r>
                        <a:rPr lang="en" sz="1100"/>
                        <a:t>What is progress monitoring and what are the purposes of progress monitoring within MTSS?</a:t>
                      </a:r>
                      <a:endParaRPr sz="1100"/>
                    </a:p>
                    <a:p>
                      <a:pPr marL="457200" lvl="0" indent="-298450" algn="l" rtl="0">
                        <a:spcBef>
                          <a:spcPts val="0"/>
                        </a:spcBef>
                        <a:spcAft>
                          <a:spcPts val="0"/>
                        </a:spcAft>
                        <a:buSzPts val="1100"/>
                        <a:buAutoNum type="arabicPeriod"/>
                      </a:pPr>
                      <a:r>
                        <a:rPr lang="en" sz="1100"/>
                        <a:t>What are the two types of progress monitoring tools and what distinguishes them?</a:t>
                      </a:r>
                      <a:endParaRPr sz="1100"/>
                    </a:p>
                    <a:p>
                      <a:pPr marL="457200" lvl="0" indent="-298450" algn="l" rtl="0">
                        <a:spcBef>
                          <a:spcPts val="0"/>
                        </a:spcBef>
                        <a:spcAft>
                          <a:spcPts val="0"/>
                        </a:spcAft>
                        <a:buSzPts val="1100"/>
                        <a:buAutoNum type="arabicPeriod"/>
                      </a:pPr>
                      <a:r>
                        <a:rPr lang="en" sz="1100"/>
                        <a:t>How do we set progress monitoring goals and make decisions based on progress monitoring data? </a:t>
                      </a:r>
                      <a:endParaRPr sz="110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57"/>
        <p:cNvGrpSpPr/>
        <p:nvPr/>
      </p:nvGrpSpPr>
      <p:grpSpPr>
        <a:xfrm>
          <a:off x="0" y="0"/>
          <a:ext cx="0" cy="0"/>
          <a:chOff x="0" y="0"/>
          <a:chExt cx="0" cy="0"/>
        </a:xfrm>
      </p:grpSpPr>
      <p:sp>
        <p:nvSpPr>
          <p:cNvPr id="4158" name="Google Shape;4158;p7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00" b="1"/>
              <a:t>DE-MTSS Schoology Modules Poll Questions</a:t>
            </a:r>
            <a:endParaRPr sz="2820"/>
          </a:p>
        </p:txBody>
      </p:sp>
      <p:sp>
        <p:nvSpPr>
          <p:cNvPr id="4159" name="Google Shape;4159;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60" name="Google Shape;4160;p78"/>
          <p:cNvPicPr preferRelativeResize="0"/>
          <p:nvPr/>
        </p:nvPicPr>
        <p:blipFill rotWithShape="1">
          <a:blip r:embed="rId3">
            <a:alphaModFix/>
          </a:blip>
          <a:srcRect l="34515" t="10111" r="9370" b="20817"/>
          <a:stretch/>
        </p:blipFill>
        <p:spPr>
          <a:xfrm>
            <a:off x="199675" y="1402225"/>
            <a:ext cx="4372324" cy="3004799"/>
          </a:xfrm>
          <a:prstGeom prst="rect">
            <a:avLst/>
          </a:prstGeom>
          <a:noFill/>
          <a:ln w="19050" cap="flat" cmpd="sng">
            <a:solidFill>
              <a:schemeClr val="accent4"/>
            </a:solidFill>
            <a:prstDash val="solid"/>
            <a:round/>
            <a:headEnd type="none" w="sm" len="sm"/>
            <a:tailEnd type="none" w="sm" len="sm"/>
          </a:ln>
        </p:spPr>
      </p:pic>
      <p:pic>
        <p:nvPicPr>
          <p:cNvPr id="4161" name="Google Shape;4161;p78"/>
          <p:cNvPicPr preferRelativeResize="0"/>
          <p:nvPr/>
        </p:nvPicPr>
        <p:blipFill rotWithShape="1">
          <a:blip r:embed="rId4">
            <a:alphaModFix/>
          </a:blip>
          <a:srcRect l="34405" t="10821" r="14272" b="21547"/>
          <a:stretch/>
        </p:blipFill>
        <p:spPr>
          <a:xfrm>
            <a:off x="4866740" y="1402225"/>
            <a:ext cx="4078436" cy="3026775"/>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5"/>
        <p:cNvGrpSpPr/>
        <p:nvPr/>
      </p:nvGrpSpPr>
      <p:grpSpPr>
        <a:xfrm>
          <a:off x="0" y="0"/>
          <a:ext cx="0" cy="0"/>
          <a:chOff x="0" y="0"/>
          <a:chExt cx="0" cy="0"/>
        </a:xfrm>
      </p:grpSpPr>
      <p:sp>
        <p:nvSpPr>
          <p:cNvPr id="4166" name="Google Shape;4166;p79"/>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Overall Utility Poll Question</a:t>
            </a:r>
            <a:endParaRPr sz="3020" b="1"/>
          </a:p>
        </p:txBody>
      </p:sp>
      <p:sp>
        <p:nvSpPr>
          <p:cNvPr id="4167" name="Google Shape;4167;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68" name="Google Shape;4168;p79"/>
          <p:cNvPicPr preferRelativeResize="0"/>
          <p:nvPr/>
        </p:nvPicPr>
        <p:blipFill>
          <a:blip r:embed="rId3">
            <a:alphaModFix/>
          </a:blip>
          <a:stretch>
            <a:fillRect/>
          </a:stretch>
        </p:blipFill>
        <p:spPr>
          <a:xfrm>
            <a:off x="1060913" y="913125"/>
            <a:ext cx="7098975" cy="3978650"/>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2"/>
        <p:cNvGrpSpPr/>
        <p:nvPr/>
      </p:nvGrpSpPr>
      <p:grpSpPr>
        <a:xfrm>
          <a:off x="0" y="0"/>
          <a:ext cx="0" cy="0"/>
          <a:chOff x="0" y="0"/>
          <a:chExt cx="0" cy="0"/>
        </a:xfrm>
      </p:grpSpPr>
      <p:sp>
        <p:nvSpPr>
          <p:cNvPr id="4173" name="Google Shape;4173;p80"/>
          <p:cNvSpPr txBox="1">
            <a:spLocks noGrp="1"/>
          </p:cNvSpPr>
          <p:nvPr>
            <p:ph type="body" idx="1"/>
          </p:nvPr>
        </p:nvSpPr>
        <p:spPr>
          <a:xfrm>
            <a:off x="3514200" y="700000"/>
            <a:ext cx="5470800" cy="4436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2200">
              <a:solidFill>
                <a:schemeClr val="dk1"/>
              </a:solidFill>
            </a:endParaRPr>
          </a:p>
          <a:p>
            <a:pPr marL="571500" lvl="3" indent="-374650" algn="l" rtl="0">
              <a:spcBef>
                <a:spcPts val="1200"/>
              </a:spcBef>
              <a:spcAft>
                <a:spcPts val="0"/>
              </a:spcAft>
              <a:buClr>
                <a:schemeClr val="dk1"/>
              </a:buClr>
              <a:buSzPts val="2300"/>
              <a:buChar char="●"/>
            </a:pPr>
            <a:r>
              <a:rPr lang="en" sz="2300">
                <a:solidFill>
                  <a:schemeClr val="dk1"/>
                </a:solidFill>
              </a:rPr>
              <a:t>How have these DE-MTSS resources helped enhance MTSS understanding or support implementation of MTSS in your district/school?  </a:t>
            </a:r>
            <a:endParaRPr sz="2300">
              <a:solidFill>
                <a:schemeClr val="dk1"/>
              </a:solidFill>
            </a:endParaRPr>
          </a:p>
          <a:p>
            <a:pPr marL="571500" lvl="3" indent="-374650" algn="l" rtl="0">
              <a:spcBef>
                <a:spcPts val="0"/>
              </a:spcBef>
              <a:spcAft>
                <a:spcPts val="0"/>
              </a:spcAft>
              <a:buClr>
                <a:schemeClr val="dk1"/>
              </a:buClr>
              <a:buSzPts val="2300"/>
              <a:buChar char="●"/>
            </a:pPr>
            <a:r>
              <a:rPr lang="en" sz="2300">
                <a:solidFill>
                  <a:schemeClr val="dk1"/>
                </a:solidFill>
              </a:rPr>
              <a:t>How have you utilized these resources in your MTSS coaching?  Ideas to share. </a:t>
            </a:r>
            <a:endParaRPr sz="2300">
              <a:solidFill>
                <a:schemeClr val="dk1"/>
              </a:solidFill>
            </a:endParaRPr>
          </a:p>
          <a:p>
            <a:pPr marL="571500" lvl="3" indent="-368300" algn="l" rtl="0">
              <a:spcBef>
                <a:spcPts val="0"/>
              </a:spcBef>
              <a:spcAft>
                <a:spcPts val="0"/>
              </a:spcAft>
              <a:buClr>
                <a:schemeClr val="dk1"/>
              </a:buClr>
              <a:buSzPts val="2200"/>
              <a:buChar char="●"/>
            </a:pPr>
            <a:r>
              <a:rPr lang="en" sz="2300">
                <a:solidFill>
                  <a:schemeClr val="dk1"/>
                </a:solidFill>
              </a:rPr>
              <a:t>Specific ideas, needs, requests when it comes to MTSS implementation resources?   </a:t>
            </a:r>
            <a:r>
              <a:rPr lang="en" sz="2100">
                <a:solidFill>
                  <a:schemeClr val="dk1"/>
                </a:solidFill>
                <a:highlight>
                  <a:srgbClr val="FFFFFF"/>
                </a:highlight>
              </a:rPr>
              <a:t> </a:t>
            </a:r>
            <a:endParaRPr sz="2100">
              <a:solidFill>
                <a:schemeClr val="dk1"/>
              </a:solidFill>
              <a:highlight>
                <a:srgbClr val="FFFFFF"/>
              </a:highlight>
            </a:endParaRPr>
          </a:p>
          <a:p>
            <a:pPr marL="0" lvl="0" indent="0" algn="l" rtl="0">
              <a:spcBef>
                <a:spcPts val="1200"/>
              </a:spcBef>
              <a:spcAft>
                <a:spcPts val="1200"/>
              </a:spcAft>
              <a:buNone/>
            </a:pPr>
            <a:endParaRPr/>
          </a:p>
        </p:txBody>
      </p:sp>
      <p:sp>
        <p:nvSpPr>
          <p:cNvPr id="4174" name="Google Shape;4174;p80"/>
          <p:cNvSpPr txBox="1">
            <a:spLocks noGrp="1"/>
          </p:cNvSpPr>
          <p:nvPr>
            <p:ph type="title"/>
          </p:nvPr>
        </p:nvSpPr>
        <p:spPr>
          <a:xfrm>
            <a:off x="102875" y="94700"/>
            <a:ext cx="9041100" cy="66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b="1"/>
              <a:t>Cadre Discussion Questions about DE-MTSS Resources</a:t>
            </a:r>
            <a:endParaRPr sz="3000" b="1"/>
          </a:p>
        </p:txBody>
      </p:sp>
      <p:pic>
        <p:nvPicPr>
          <p:cNvPr id="4175" name="Google Shape;4175;p80"/>
          <p:cNvPicPr preferRelativeResize="0"/>
          <p:nvPr/>
        </p:nvPicPr>
        <p:blipFill>
          <a:blip r:embed="rId3">
            <a:alphaModFix/>
          </a:blip>
          <a:stretch>
            <a:fillRect/>
          </a:stretch>
        </p:blipFill>
        <p:spPr>
          <a:xfrm>
            <a:off x="228600" y="1651775"/>
            <a:ext cx="3230325" cy="2329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9"/>
        <p:cNvGrpSpPr/>
        <p:nvPr/>
      </p:nvGrpSpPr>
      <p:grpSpPr>
        <a:xfrm>
          <a:off x="0" y="0"/>
          <a:ext cx="0" cy="0"/>
          <a:chOff x="0" y="0"/>
          <a:chExt cx="0" cy="0"/>
        </a:xfrm>
      </p:grpSpPr>
      <p:sp>
        <p:nvSpPr>
          <p:cNvPr id="4180" name="Google Shape;4180;p81"/>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Some of what you shared last time…</a:t>
            </a:r>
            <a:endParaRPr sz="3020" b="1"/>
          </a:p>
        </p:txBody>
      </p:sp>
      <p:sp>
        <p:nvSpPr>
          <p:cNvPr id="4181" name="Google Shape;4181;p81"/>
          <p:cNvSpPr txBox="1">
            <a:spLocks noGrp="1"/>
          </p:cNvSpPr>
          <p:nvPr>
            <p:ph type="body" idx="2"/>
          </p:nvPr>
        </p:nvSpPr>
        <p:spPr>
          <a:xfrm>
            <a:off x="50275" y="1005775"/>
            <a:ext cx="5352900" cy="35631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Char char="●"/>
            </a:pPr>
            <a:r>
              <a:rPr lang="en" sz="2100">
                <a:solidFill>
                  <a:schemeClr val="dk1"/>
                </a:solidFill>
              </a:rPr>
              <a:t>You are adapting these tools to your own districts/LEAs (YAY!)</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Graphics are utilized in presentations and one-pagers </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Resources are being used for monthly coaching with MTSS team leaders (i.e. screening resources) </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Quick reference guides and planning tools help guide discussion and recalibrate as an integrated group</a:t>
            </a:r>
            <a:endParaRPr sz="2100">
              <a:solidFill>
                <a:schemeClr val="dk1"/>
              </a:solidFill>
            </a:endParaRPr>
          </a:p>
        </p:txBody>
      </p:sp>
      <p:pic>
        <p:nvPicPr>
          <p:cNvPr id="4182" name="Google Shape;4182;p81"/>
          <p:cNvPicPr preferRelativeResize="0"/>
          <p:nvPr/>
        </p:nvPicPr>
        <p:blipFill>
          <a:blip r:embed="rId3">
            <a:alphaModFix/>
          </a:blip>
          <a:stretch>
            <a:fillRect/>
          </a:stretch>
        </p:blipFill>
        <p:spPr>
          <a:xfrm>
            <a:off x="5403150" y="1693025"/>
            <a:ext cx="3740850" cy="2094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6"/>
        <p:cNvGrpSpPr/>
        <p:nvPr/>
      </p:nvGrpSpPr>
      <p:grpSpPr>
        <a:xfrm>
          <a:off x="0" y="0"/>
          <a:ext cx="0" cy="0"/>
          <a:chOff x="0" y="0"/>
          <a:chExt cx="0" cy="0"/>
        </a:xfrm>
      </p:grpSpPr>
      <p:sp>
        <p:nvSpPr>
          <p:cNvPr id="4187" name="Google Shape;4187;p8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DE-MTSS Resource Activity </a:t>
            </a:r>
            <a:endParaRPr sz="3020" b="1"/>
          </a:p>
        </p:txBody>
      </p:sp>
      <p:sp>
        <p:nvSpPr>
          <p:cNvPr id="4188" name="Google Shape;4188;p82"/>
          <p:cNvSpPr txBox="1">
            <a:spLocks noGrp="1"/>
          </p:cNvSpPr>
          <p:nvPr>
            <p:ph type="body" idx="1"/>
          </p:nvPr>
        </p:nvSpPr>
        <p:spPr>
          <a:xfrm>
            <a:off x="311700" y="1152475"/>
            <a:ext cx="3999900" cy="647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89" name="Google Shape;4189;p82"/>
          <p:cNvPicPr preferRelativeResize="0"/>
          <p:nvPr/>
        </p:nvPicPr>
        <p:blipFill>
          <a:blip r:embed="rId3">
            <a:alphaModFix/>
          </a:blip>
          <a:stretch>
            <a:fillRect/>
          </a:stretch>
        </p:blipFill>
        <p:spPr>
          <a:xfrm>
            <a:off x="5832568" y="2955550"/>
            <a:ext cx="2055432" cy="2032025"/>
          </a:xfrm>
          <a:prstGeom prst="rect">
            <a:avLst/>
          </a:prstGeom>
          <a:noFill/>
          <a:ln>
            <a:noFill/>
          </a:ln>
        </p:spPr>
      </p:pic>
      <p:pic>
        <p:nvPicPr>
          <p:cNvPr id="4190" name="Google Shape;4190;p82"/>
          <p:cNvPicPr preferRelativeResize="0"/>
          <p:nvPr/>
        </p:nvPicPr>
        <p:blipFill>
          <a:blip r:embed="rId4">
            <a:alphaModFix/>
          </a:blip>
          <a:stretch>
            <a:fillRect/>
          </a:stretch>
        </p:blipFill>
        <p:spPr>
          <a:xfrm>
            <a:off x="1092801" y="2938025"/>
            <a:ext cx="2008725" cy="2032025"/>
          </a:xfrm>
          <a:prstGeom prst="rect">
            <a:avLst/>
          </a:prstGeom>
          <a:noFill/>
          <a:ln>
            <a:noFill/>
          </a:ln>
        </p:spPr>
      </p:pic>
      <p:sp>
        <p:nvSpPr>
          <p:cNvPr id="4191" name="Google Shape;4191;p82"/>
          <p:cNvSpPr txBox="1">
            <a:spLocks noGrp="1"/>
          </p:cNvSpPr>
          <p:nvPr>
            <p:ph type="body" idx="2"/>
          </p:nvPr>
        </p:nvSpPr>
        <p:spPr>
          <a:xfrm>
            <a:off x="4832400" y="1152475"/>
            <a:ext cx="3999900" cy="647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92" name="Google Shape;4192;p82"/>
          <p:cNvPicPr preferRelativeResize="0"/>
          <p:nvPr/>
        </p:nvPicPr>
        <p:blipFill>
          <a:blip r:embed="rId5">
            <a:alphaModFix/>
          </a:blip>
          <a:stretch>
            <a:fillRect/>
          </a:stretch>
        </p:blipFill>
        <p:spPr>
          <a:xfrm>
            <a:off x="129950" y="935700"/>
            <a:ext cx="4557774" cy="1956600"/>
          </a:xfrm>
          <a:prstGeom prst="rect">
            <a:avLst/>
          </a:prstGeom>
          <a:noFill/>
          <a:ln w="19050" cap="flat" cmpd="sng">
            <a:solidFill>
              <a:schemeClr val="dk2"/>
            </a:solidFill>
            <a:prstDash val="solid"/>
            <a:round/>
            <a:headEnd type="none" w="sm" len="sm"/>
            <a:tailEnd type="none" w="sm" len="sm"/>
          </a:ln>
        </p:spPr>
      </p:pic>
      <p:pic>
        <p:nvPicPr>
          <p:cNvPr id="4193" name="Google Shape;4193;p82"/>
          <p:cNvPicPr preferRelativeResize="0"/>
          <p:nvPr/>
        </p:nvPicPr>
        <p:blipFill>
          <a:blip r:embed="rId6">
            <a:alphaModFix/>
          </a:blip>
          <a:stretch>
            <a:fillRect/>
          </a:stretch>
        </p:blipFill>
        <p:spPr>
          <a:xfrm>
            <a:off x="4832400" y="585815"/>
            <a:ext cx="4193274" cy="2306484"/>
          </a:xfrm>
          <a:prstGeom prst="rect">
            <a:avLst/>
          </a:prstGeom>
          <a:noFill/>
          <a:ln w="19050" cap="flat" cmpd="sng">
            <a:solidFill>
              <a:schemeClr val="dk2"/>
            </a:solidFill>
            <a:prstDash val="solid"/>
            <a:round/>
            <a:headEnd type="none" w="sm" len="sm"/>
            <a:tailEnd type="none" w="sm" len="sm"/>
          </a:ln>
        </p:spPr>
      </p:pic>
      <p:sp>
        <p:nvSpPr>
          <p:cNvPr id="4194" name="Google Shape;4194;p82"/>
          <p:cNvSpPr/>
          <p:nvPr/>
        </p:nvSpPr>
        <p:spPr>
          <a:xfrm rot="5400000">
            <a:off x="133950" y="3224600"/>
            <a:ext cx="861900" cy="794700"/>
          </a:xfrm>
          <a:prstGeom prst="bentUpArrow">
            <a:avLst>
              <a:gd name="adj1" fmla="val 25000"/>
              <a:gd name="adj2" fmla="val 25000"/>
              <a:gd name="adj3"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95" name="Google Shape;4195;p82"/>
          <p:cNvSpPr/>
          <p:nvPr/>
        </p:nvSpPr>
        <p:spPr>
          <a:xfrm rot="-5400000" flipH="1">
            <a:off x="8081725" y="3224600"/>
            <a:ext cx="861900" cy="794700"/>
          </a:xfrm>
          <a:prstGeom prst="bentUpArrow">
            <a:avLst>
              <a:gd name="adj1" fmla="val 25000"/>
              <a:gd name="adj2" fmla="val 25000"/>
              <a:gd name="adj3"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06"/>
        <p:cNvGrpSpPr/>
        <p:nvPr/>
      </p:nvGrpSpPr>
      <p:grpSpPr>
        <a:xfrm>
          <a:off x="0" y="0"/>
          <a:ext cx="0" cy="0"/>
          <a:chOff x="0" y="0"/>
          <a:chExt cx="0" cy="0"/>
        </a:xfrm>
      </p:grpSpPr>
      <p:sp>
        <p:nvSpPr>
          <p:cNvPr id="4207" name="Google Shape;4207;p84"/>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DE-MTSS Resource Reflection Activity</a:t>
            </a:r>
            <a:endParaRPr sz="3020" b="1"/>
          </a:p>
        </p:txBody>
      </p:sp>
      <p:graphicFrame>
        <p:nvGraphicFramePr>
          <p:cNvPr id="4208" name="Google Shape;4208;p84"/>
          <p:cNvGraphicFramePr/>
          <p:nvPr/>
        </p:nvGraphicFramePr>
        <p:xfrm>
          <a:off x="96475" y="985650"/>
          <a:ext cx="8951050" cy="4296828"/>
        </p:xfrm>
        <a:graphic>
          <a:graphicData uri="http://schemas.openxmlformats.org/drawingml/2006/table">
            <a:tbl>
              <a:tblPr>
                <a:noFill/>
                <a:tableStyleId>{DD736C51-E247-448F-A969-2FEA47B4EEE4}</a:tableStyleId>
              </a:tblPr>
              <a:tblGrid>
                <a:gridCol w="8012950">
                  <a:extLst>
                    <a:ext uri="{9D8B030D-6E8A-4147-A177-3AD203B41FA5}">
                      <a16:colId xmlns:a16="http://schemas.microsoft.com/office/drawing/2014/main" val="20000"/>
                    </a:ext>
                  </a:extLst>
                </a:gridCol>
                <a:gridCol w="938100">
                  <a:extLst>
                    <a:ext uri="{9D8B030D-6E8A-4147-A177-3AD203B41FA5}">
                      <a16:colId xmlns:a16="http://schemas.microsoft.com/office/drawing/2014/main" val="20001"/>
                    </a:ext>
                  </a:extLst>
                </a:gridCol>
              </a:tblGrid>
              <a:tr h="414800">
                <a:tc>
                  <a:txBody>
                    <a:bodyPr/>
                    <a:lstStyle/>
                    <a:p>
                      <a:pPr marL="0" lvl="0" indent="0" algn="l" rtl="0">
                        <a:lnSpc>
                          <a:spcPct val="115000"/>
                        </a:lnSpc>
                        <a:spcBef>
                          <a:spcPts val="0"/>
                        </a:spcBef>
                        <a:spcAft>
                          <a:spcPts val="1200"/>
                        </a:spcAft>
                        <a:buNone/>
                      </a:pPr>
                      <a:r>
                        <a:rPr lang="en" sz="2000">
                          <a:solidFill>
                            <a:schemeClr val="dk1"/>
                          </a:solidFill>
                          <a:latin typeface="Calibri"/>
                          <a:ea typeface="Calibri"/>
                          <a:cs typeface="Calibri"/>
                          <a:sym typeface="Calibri"/>
                        </a:rPr>
                        <a:t>Reorient to DE-MTSS Resources (solo) </a:t>
                      </a:r>
                      <a:endParaRPr sz="2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2000">
                          <a:latin typeface="Calibri"/>
                          <a:ea typeface="Calibri"/>
                          <a:cs typeface="Calibri"/>
                          <a:sym typeface="Calibri"/>
                        </a:rPr>
                        <a:t>5 min </a:t>
                      </a:r>
                      <a:endParaRPr sz="20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2094725">
                <a:tc>
                  <a:txBody>
                    <a:bodyPr/>
                    <a:lstStyle/>
                    <a:p>
                      <a:pPr marL="0" lvl="0" indent="0" algn="l" rtl="0">
                        <a:lnSpc>
                          <a:spcPct val="100000"/>
                        </a:lnSpc>
                        <a:spcBef>
                          <a:spcPts val="0"/>
                        </a:spcBef>
                        <a:spcAft>
                          <a:spcPts val="0"/>
                        </a:spcAft>
                        <a:buNone/>
                      </a:pPr>
                      <a:r>
                        <a:rPr lang="en" sz="2000">
                          <a:solidFill>
                            <a:schemeClr val="dk1"/>
                          </a:solidFill>
                          <a:latin typeface="Calibri"/>
                          <a:ea typeface="Calibri"/>
                          <a:cs typeface="Calibri"/>
                          <a:sym typeface="Calibri"/>
                        </a:rPr>
                        <a:t>Small table group discussion/ Jot thoughts on Post-Its </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AutoNum type="arabicPeriod"/>
                      </a:pPr>
                      <a:r>
                        <a:rPr lang="en" sz="2000" i="1">
                          <a:solidFill>
                            <a:schemeClr val="dk1"/>
                          </a:solidFill>
                          <a:latin typeface="Calibri"/>
                          <a:ea typeface="Calibri"/>
                          <a:cs typeface="Calibri"/>
                          <a:sym typeface="Calibri"/>
                        </a:rPr>
                        <a:t>What resonates? What’s working? Which section, graphic, tool, etc is your “go to”? </a:t>
                      </a:r>
                      <a:endParaRPr sz="2000" i="1">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AutoNum type="arabicPeriod"/>
                      </a:pPr>
                      <a:r>
                        <a:rPr lang="en" sz="2000" i="1">
                          <a:solidFill>
                            <a:schemeClr val="dk1"/>
                          </a:solidFill>
                          <a:latin typeface="Calibri"/>
                          <a:ea typeface="Calibri"/>
                          <a:cs typeface="Calibri"/>
                          <a:sym typeface="Calibri"/>
                        </a:rPr>
                        <a:t>What’s missing? What’s not working? What do you still need to support your MTSS coaching? </a:t>
                      </a:r>
                      <a:endParaRPr sz="2000" i="1">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AutoNum type="arabicPeriod"/>
                      </a:pPr>
                      <a:r>
                        <a:rPr lang="en" sz="2000" i="1">
                          <a:solidFill>
                            <a:schemeClr val="dk1"/>
                          </a:solidFill>
                          <a:latin typeface="Calibri"/>
                          <a:ea typeface="Calibri"/>
                          <a:cs typeface="Calibri"/>
                          <a:sym typeface="Calibri"/>
                        </a:rPr>
                        <a:t>What other strategies/resources have you used to support integrated MTSS? </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2000">
                          <a:latin typeface="Calibri"/>
                          <a:ea typeface="Calibri"/>
                          <a:cs typeface="Calibri"/>
                          <a:sym typeface="Calibri"/>
                        </a:rPr>
                        <a:t>10 min </a:t>
                      </a:r>
                      <a:endParaRPr sz="20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728850">
                <a:tc>
                  <a:txBody>
                    <a:bodyPr/>
                    <a:lstStyle/>
                    <a:p>
                      <a:pPr marL="0" lvl="0" indent="0" algn="l" rtl="0">
                        <a:lnSpc>
                          <a:spcPct val="115000"/>
                        </a:lnSpc>
                        <a:spcBef>
                          <a:spcPts val="0"/>
                        </a:spcBef>
                        <a:spcAft>
                          <a:spcPts val="1200"/>
                        </a:spcAft>
                        <a:buNone/>
                      </a:pPr>
                      <a:r>
                        <a:rPr lang="en" sz="2000">
                          <a:solidFill>
                            <a:schemeClr val="dk1"/>
                          </a:solidFill>
                          <a:latin typeface="Calibri"/>
                          <a:ea typeface="Calibri"/>
                          <a:cs typeface="Calibri"/>
                          <a:sym typeface="Calibri"/>
                        </a:rPr>
                        <a:t>Add your Post-Its to the chart paper around the room and gallery walk to review what others have noted.  Please add any additional notes/questions.  </a:t>
                      </a:r>
                      <a:endParaRPr sz="2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2000">
                          <a:latin typeface="Calibri"/>
                          <a:ea typeface="Calibri"/>
                          <a:cs typeface="Calibri"/>
                          <a:sym typeface="Calibri"/>
                        </a:rPr>
                        <a:t>10 min </a:t>
                      </a:r>
                      <a:endParaRPr sz="20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2"/>
        <p:cNvGrpSpPr/>
        <p:nvPr/>
      </p:nvGrpSpPr>
      <p:grpSpPr>
        <a:xfrm>
          <a:off x="0" y="0"/>
          <a:ext cx="0" cy="0"/>
          <a:chOff x="0" y="0"/>
          <a:chExt cx="0" cy="0"/>
        </a:xfrm>
      </p:grpSpPr>
      <p:sp>
        <p:nvSpPr>
          <p:cNvPr id="4213" name="Google Shape;4213;p85"/>
          <p:cNvSpPr txBox="1">
            <a:spLocks noGrp="1"/>
          </p:cNvSpPr>
          <p:nvPr>
            <p:ph type="ctrTitle"/>
          </p:nvPr>
        </p:nvSpPr>
        <p:spPr>
          <a:xfrm>
            <a:off x="114633" y="1597825"/>
            <a:ext cx="8844900" cy="1102500"/>
          </a:xfrm>
          <a:prstGeom prst="rect">
            <a:avLst/>
          </a:prstGeom>
          <a:noFill/>
          <a:ln>
            <a:noFill/>
          </a:ln>
        </p:spPr>
        <p:txBody>
          <a:bodyPr spcFirstLastPara="1" wrap="square" lIns="91425" tIns="45700" rIns="91425" bIns="45700" anchor="ctr" anchorCtr="0">
            <a:normAutofit fontScale="90000"/>
          </a:bodyPr>
          <a:lstStyle/>
          <a:p>
            <a:pPr marL="0" marR="0" lvl="0" indent="0" algn="ctr" rtl="0">
              <a:spcBef>
                <a:spcPts val="0"/>
              </a:spcBef>
              <a:spcAft>
                <a:spcPts val="0"/>
              </a:spcAft>
              <a:buNone/>
            </a:pPr>
            <a:endParaRPr sz="3300" b="1"/>
          </a:p>
          <a:p>
            <a:pPr marL="0" marR="0" lvl="0" indent="0" algn="ctr" rtl="0">
              <a:spcBef>
                <a:spcPts val="0"/>
              </a:spcBef>
              <a:spcAft>
                <a:spcPts val="0"/>
              </a:spcAft>
              <a:buNone/>
            </a:pPr>
            <a:r>
              <a:rPr lang="en"/>
              <a:t>  </a:t>
            </a:r>
            <a:endParaRPr sz="2400" b="0" i="0" u="none" strike="noStrike" cap="none">
              <a:solidFill>
                <a:schemeClr val="lt1"/>
              </a:solidFill>
              <a:latin typeface="Calibri"/>
              <a:ea typeface="Calibri"/>
              <a:cs typeface="Calibri"/>
              <a:sym typeface="Calibri"/>
            </a:endParaRPr>
          </a:p>
        </p:txBody>
      </p:sp>
      <p:sp>
        <p:nvSpPr>
          <p:cNvPr id="4214" name="Google Shape;4214;p85"/>
          <p:cNvSpPr txBox="1"/>
          <p:nvPr/>
        </p:nvSpPr>
        <p:spPr>
          <a:xfrm>
            <a:off x="795875" y="957900"/>
            <a:ext cx="76251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600" b="1">
                <a:solidFill>
                  <a:srgbClr val="1155CC"/>
                </a:solidFill>
                <a:latin typeface="Roboto"/>
                <a:ea typeface="Roboto"/>
                <a:cs typeface="Roboto"/>
                <a:sym typeface="Roboto"/>
              </a:rPr>
              <a:t>Professional Learning Opportunities</a:t>
            </a:r>
            <a:endParaRPr sz="5600" b="1">
              <a:solidFill>
                <a:srgbClr val="1155CC"/>
              </a:solidFill>
              <a:latin typeface="Roboto"/>
              <a:ea typeface="Roboto"/>
              <a:cs typeface="Roboto"/>
              <a:sym typeface="Roboto"/>
            </a:endParaRPr>
          </a:p>
        </p:txBody>
      </p:sp>
      <p:pic>
        <p:nvPicPr>
          <p:cNvPr id="4215" name="Google Shape;4215;p85"/>
          <p:cNvPicPr preferRelativeResize="0"/>
          <p:nvPr/>
        </p:nvPicPr>
        <p:blipFill>
          <a:blip r:embed="rId3">
            <a:alphaModFix/>
          </a:blip>
          <a:stretch>
            <a:fillRect/>
          </a:stretch>
        </p:blipFill>
        <p:spPr>
          <a:xfrm>
            <a:off x="2883475" y="3285525"/>
            <a:ext cx="3307199" cy="1296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9"/>
        <p:cNvGrpSpPr/>
        <p:nvPr/>
      </p:nvGrpSpPr>
      <p:grpSpPr>
        <a:xfrm>
          <a:off x="0" y="0"/>
          <a:ext cx="0" cy="0"/>
          <a:chOff x="0" y="0"/>
          <a:chExt cx="0" cy="0"/>
        </a:xfrm>
      </p:grpSpPr>
      <p:sp>
        <p:nvSpPr>
          <p:cNvPr id="4220" name="Google Shape;4220;p86"/>
          <p:cNvSpPr txBox="1">
            <a:spLocks noGrp="1"/>
          </p:cNvSpPr>
          <p:nvPr>
            <p:ph type="body" idx="1"/>
          </p:nvPr>
        </p:nvSpPr>
        <p:spPr>
          <a:xfrm>
            <a:off x="6056125" y="1152475"/>
            <a:ext cx="2776200" cy="408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900" b="1" i="1">
                <a:solidFill>
                  <a:schemeClr val="dk1"/>
                </a:solidFill>
              </a:rPr>
              <a:t>SCAN ME! </a:t>
            </a:r>
            <a:endParaRPr sz="1900" b="1" i="1">
              <a:solidFill>
                <a:schemeClr val="dk1"/>
              </a:solidFill>
            </a:endParaRPr>
          </a:p>
        </p:txBody>
      </p:sp>
      <p:pic>
        <p:nvPicPr>
          <p:cNvPr id="4221" name="Google Shape;4221;p86"/>
          <p:cNvPicPr preferRelativeResize="0"/>
          <p:nvPr/>
        </p:nvPicPr>
        <p:blipFill>
          <a:blip r:embed="rId3">
            <a:alphaModFix/>
          </a:blip>
          <a:stretch>
            <a:fillRect/>
          </a:stretch>
        </p:blipFill>
        <p:spPr>
          <a:xfrm>
            <a:off x="311701" y="208600"/>
            <a:ext cx="5611202" cy="4608551"/>
          </a:xfrm>
          <a:prstGeom prst="rect">
            <a:avLst/>
          </a:prstGeom>
          <a:noFill/>
          <a:ln>
            <a:noFill/>
          </a:ln>
          <a:effectLst>
            <a:outerShdw blurRad="57150" dist="19050" dir="5400000" algn="bl" rotWithShape="0">
              <a:srgbClr val="000000">
                <a:alpha val="50000"/>
              </a:srgbClr>
            </a:outerShdw>
          </a:effectLst>
        </p:spPr>
      </p:pic>
      <p:pic>
        <p:nvPicPr>
          <p:cNvPr id="4222" name="Google Shape;4222;p86"/>
          <p:cNvPicPr preferRelativeResize="0"/>
          <p:nvPr/>
        </p:nvPicPr>
        <p:blipFill>
          <a:blip r:embed="rId4">
            <a:alphaModFix/>
          </a:blip>
          <a:stretch>
            <a:fillRect/>
          </a:stretch>
        </p:blipFill>
        <p:spPr>
          <a:xfrm>
            <a:off x="6117477" y="1560775"/>
            <a:ext cx="2653500" cy="26922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6"/>
        <p:cNvGrpSpPr/>
        <p:nvPr/>
      </p:nvGrpSpPr>
      <p:grpSpPr>
        <a:xfrm>
          <a:off x="0" y="0"/>
          <a:ext cx="0" cy="0"/>
          <a:chOff x="0" y="0"/>
          <a:chExt cx="0" cy="0"/>
        </a:xfrm>
      </p:grpSpPr>
      <p:sp>
        <p:nvSpPr>
          <p:cNvPr id="4227" name="Google Shape;4227;p87"/>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High School Forum</a:t>
            </a:r>
            <a:endParaRPr sz="3020" b="1"/>
          </a:p>
        </p:txBody>
      </p:sp>
      <p:sp>
        <p:nvSpPr>
          <p:cNvPr id="4228" name="Google Shape;4228;p87"/>
          <p:cNvSpPr txBox="1">
            <a:spLocks noGrp="1"/>
          </p:cNvSpPr>
          <p:nvPr>
            <p:ph type="body" idx="1"/>
          </p:nvPr>
        </p:nvSpPr>
        <p:spPr>
          <a:xfrm>
            <a:off x="196100" y="787900"/>
            <a:ext cx="4510200" cy="42981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 sz="2695" b="1">
                <a:solidFill>
                  <a:schemeClr val="dk1"/>
                </a:solidFill>
              </a:rPr>
              <a:t>So good to see you!</a:t>
            </a:r>
            <a:endParaRPr sz="2695" b="1">
              <a:solidFill>
                <a:schemeClr val="dk1"/>
              </a:solidFill>
            </a:endParaRPr>
          </a:p>
          <a:p>
            <a:pPr marL="0" lvl="0" indent="0" algn="ctr" rtl="0">
              <a:spcBef>
                <a:spcPts val="1200"/>
              </a:spcBef>
              <a:spcAft>
                <a:spcPts val="0"/>
              </a:spcAft>
              <a:buNone/>
            </a:pPr>
            <a:r>
              <a:rPr lang="en" sz="1871" b="1">
                <a:solidFill>
                  <a:schemeClr val="dk1"/>
                </a:solidFill>
              </a:rPr>
              <a:t>43 folks </a:t>
            </a:r>
            <a:r>
              <a:rPr lang="en" sz="1871">
                <a:solidFill>
                  <a:schemeClr val="dk1"/>
                </a:solidFill>
              </a:rPr>
              <a:t>in attendance </a:t>
            </a:r>
            <a:endParaRPr sz="1871">
              <a:solidFill>
                <a:schemeClr val="dk1"/>
              </a:solidFill>
            </a:endParaRPr>
          </a:p>
          <a:p>
            <a:pPr marL="0" lvl="0" indent="0" algn="ctr" rtl="0">
              <a:spcBef>
                <a:spcPts val="1200"/>
              </a:spcBef>
              <a:spcAft>
                <a:spcPts val="0"/>
              </a:spcAft>
              <a:buNone/>
            </a:pPr>
            <a:r>
              <a:rPr lang="en" sz="1871" b="1">
                <a:solidFill>
                  <a:schemeClr val="dk1"/>
                </a:solidFill>
              </a:rPr>
              <a:t>15 districts </a:t>
            </a:r>
            <a:r>
              <a:rPr lang="en" sz="1871">
                <a:solidFill>
                  <a:schemeClr val="dk1"/>
                </a:solidFill>
              </a:rPr>
              <a:t>in the house</a:t>
            </a:r>
            <a:endParaRPr sz="1871">
              <a:solidFill>
                <a:schemeClr val="dk1"/>
              </a:solidFill>
            </a:endParaRPr>
          </a:p>
          <a:p>
            <a:pPr marL="457200" lvl="0" indent="-340600" algn="l" rtl="0">
              <a:spcBef>
                <a:spcPts val="1200"/>
              </a:spcBef>
              <a:spcAft>
                <a:spcPts val="0"/>
              </a:spcAft>
              <a:buSzPts val="1764"/>
              <a:buChar char="●"/>
            </a:pPr>
            <a:r>
              <a:rPr lang="en" sz="1763"/>
              <a:t>Understanding </a:t>
            </a:r>
            <a:r>
              <a:rPr lang="en" sz="1763" b="1"/>
              <a:t>how to collect and use data to build student SEL skills and prosocial behavior</a:t>
            </a:r>
            <a:r>
              <a:rPr lang="en" sz="1763"/>
              <a:t> has increased - </a:t>
            </a:r>
            <a:r>
              <a:rPr lang="en" sz="1763" b="1"/>
              <a:t>13/13</a:t>
            </a:r>
            <a:endParaRPr sz="1763" b="1"/>
          </a:p>
          <a:p>
            <a:pPr marL="457200" lvl="0" indent="-340600" algn="l" rtl="0">
              <a:spcBef>
                <a:spcPts val="1000"/>
              </a:spcBef>
              <a:spcAft>
                <a:spcPts val="0"/>
              </a:spcAft>
              <a:buSzPts val="1764"/>
              <a:buChar char="●"/>
            </a:pPr>
            <a:r>
              <a:rPr lang="en" sz="1763"/>
              <a:t>Understanding of how other high school are </a:t>
            </a:r>
            <a:r>
              <a:rPr lang="en" sz="1763" b="1"/>
              <a:t>scheduling SEL skill-building </a:t>
            </a:r>
            <a:r>
              <a:rPr lang="en" sz="1763"/>
              <a:t>has increased - </a:t>
            </a:r>
            <a:r>
              <a:rPr lang="en" sz="1763" b="1"/>
              <a:t>12/13</a:t>
            </a:r>
            <a:endParaRPr sz="1763" b="1"/>
          </a:p>
          <a:p>
            <a:pPr marL="457200" lvl="0" indent="-340600" algn="l" rtl="0">
              <a:spcBef>
                <a:spcPts val="1000"/>
              </a:spcBef>
              <a:spcAft>
                <a:spcPts val="1000"/>
              </a:spcAft>
              <a:buSzPts val="1764"/>
              <a:buChar char="●"/>
            </a:pPr>
            <a:r>
              <a:rPr lang="en" sz="1763"/>
              <a:t>Learned about </a:t>
            </a:r>
            <a:r>
              <a:rPr lang="en" sz="1763" b="1"/>
              <a:t>tools and resources to support our nonacademic MTSS implementation</a:t>
            </a:r>
            <a:r>
              <a:rPr lang="en" sz="1763"/>
              <a:t> - </a:t>
            </a:r>
            <a:r>
              <a:rPr lang="en" sz="1763" b="1"/>
              <a:t>13/13</a:t>
            </a:r>
            <a:endParaRPr sz="1291" b="1"/>
          </a:p>
        </p:txBody>
      </p:sp>
      <p:sp>
        <p:nvSpPr>
          <p:cNvPr id="4229" name="Google Shape;4229;p87"/>
          <p:cNvSpPr txBox="1"/>
          <p:nvPr/>
        </p:nvSpPr>
        <p:spPr>
          <a:xfrm>
            <a:off x="7980900" y="2118150"/>
            <a:ext cx="1182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Calibri"/>
              <a:ea typeface="Calibri"/>
              <a:cs typeface="Calibri"/>
              <a:sym typeface="Calibri"/>
            </a:endParaRPr>
          </a:p>
        </p:txBody>
      </p:sp>
      <p:pic>
        <p:nvPicPr>
          <p:cNvPr id="4230" name="Google Shape;4230;p87"/>
          <p:cNvPicPr preferRelativeResize="0"/>
          <p:nvPr/>
        </p:nvPicPr>
        <p:blipFill rotWithShape="1">
          <a:blip r:embed="rId3">
            <a:alphaModFix/>
          </a:blip>
          <a:srcRect/>
          <a:stretch/>
        </p:blipFill>
        <p:spPr>
          <a:xfrm>
            <a:off x="5141350" y="1851375"/>
            <a:ext cx="3690951" cy="2171150"/>
          </a:xfrm>
          <a:prstGeom prst="rect">
            <a:avLst/>
          </a:prstGeom>
          <a:noFill/>
          <a:ln>
            <a:noFill/>
          </a:ln>
        </p:spPr>
      </p:pic>
      <p:grpSp>
        <p:nvGrpSpPr>
          <p:cNvPr id="4231" name="Google Shape;4231;p87"/>
          <p:cNvGrpSpPr/>
          <p:nvPr/>
        </p:nvGrpSpPr>
        <p:grpSpPr>
          <a:xfrm>
            <a:off x="4907700" y="-3"/>
            <a:ext cx="4236177" cy="4936946"/>
            <a:chOff x="1573775" y="4196047"/>
            <a:chExt cx="4236177" cy="4936946"/>
          </a:xfrm>
        </p:grpSpPr>
        <p:sp>
          <p:nvSpPr>
            <p:cNvPr id="4232" name="Google Shape;4232;p87"/>
            <p:cNvSpPr/>
            <p:nvPr/>
          </p:nvSpPr>
          <p:spPr>
            <a:xfrm>
              <a:off x="1680875" y="5911100"/>
              <a:ext cx="4018200" cy="322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4233" name="Google Shape;4233;p87"/>
            <p:cNvGrpSpPr/>
            <p:nvPr/>
          </p:nvGrpSpPr>
          <p:grpSpPr>
            <a:xfrm>
              <a:off x="1573775" y="4196047"/>
              <a:ext cx="4236177" cy="4936946"/>
              <a:chOff x="1677241" y="4003878"/>
              <a:chExt cx="4178513" cy="4714876"/>
            </a:xfrm>
          </p:grpSpPr>
          <p:pic>
            <p:nvPicPr>
              <p:cNvPr id="4234" name="Google Shape;4234;p87"/>
              <p:cNvPicPr preferRelativeResize="0"/>
              <p:nvPr/>
            </p:nvPicPr>
            <p:blipFill>
              <a:blip r:embed="rId4">
                <a:alphaModFix/>
              </a:blip>
              <a:stretch>
                <a:fillRect/>
              </a:stretch>
            </p:blipFill>
            <p:spPr>
              <a:xfrm>
                <a:off x="1677241" y="4003878"/>
                <a:ext cx="4178450" cy="1979995"/>
              </a:xfrm>
              <a:prstGeom prst="rect">
                <a:avLst/>
              </a:prstGeom>
              <a:noFill/>
              <a:ln w="9525" cap="flat" cmpd="sng">
                <a:solidFill>
                  <a:schemeClr val="lt1"/>
                </a:solidFill>
                <a:prstDash val="solid"/>
                <a:round/>
                <a:headEnd type="none" w="sm" len="sm"/>
                <a:tailEnd type="none" w="sm" len="sm"/>
              </a:ln>
            </p:spPr>
          </p:pic>
          <p:sp>
            <p:nvSpPr>
              <p:cNvPr id="4235" name="Google Shape;4235;p87"/>
              <p:cNvSpPr txBox="1"/>
              <p:nvPr/>
            </p:nvSpPr>
            <p:spPr>
              <a:xfrm>
                <a:off x="3226855" y="5782578"/>
                <a:ext cx="2628900" cy="2680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CC0000"/>
                    </a:solidFill>
                    <a:latin typeface="Calibri"/>
                    <a:ea typeface="Calibri"/>
                    <a:cs typeface="Calibri"/>
                    <a:sym typeface="Calibri"/>
                  </a:rPr>
                  <a:t>Meghan Covert </a:t>
                </a:r>
                <a:endParaRPr sz="1800">
                  <a:solidFill>
                    <a:srgbClr val="CC0000"/>
                  </a:solidFill>
                  <a:latin typeface="Calibri"/>
                  <a:ea typeface="Calibri"/>
                  <a:cs typeface="Calibri"/>
                  <a:sym typeface="Calibri"/>
                </a:endParaRPr>
              </a:p>
              <a:p>
                <a:pPr marL="0" lvl="0" indent="0" algn="l" rtl="0">
                  <a:spcBef>
                    <a:spcPts val="0"/>
                  </a:spcBef>
                  <a:spcAft>
                    <a:spcPts val="0"/>
                  </a:spcAft>
                  <a:buNone/>
                </a:pPr>
                <a:r>
                  <a:rPr lang="en" sz="1800">
                    <a:solidFill>
                      <a:srgbClr val="CC0000"/>
                    </a:solidFill>
                    <a:latin typeface="Calibri"/>
                    <a:ea typeface="Calibri"/>
                    <a:cs typeface="Calibri"/>
                    <a:sym typeface="Calibri"/>
                  </a:rPr>
                  <a:t>Christina MacKerchar</a:t>
                </a:r>
                <a:endParaRPr sz="1800">
                  <a:solidFill>
                    <a:srgbClr val="CC0000"/>
                  </a:solidFill>
                  <a:latin typeface="Calibri"/>
                  <a:ea typeface="Calibri"/>
                  <a:cs typeface="Calibri"/>
                  <a:sym typeface="Calibri"/>
                </a:endParaRPr>
              </a:p>
              <a:p>
                <a:pPr marL="0" lvl="0" indent="0" algn="l" rtl="0">
                  <a:spcBef>
                    <a:spcPts val="0"/>
                  </a:spcBef>
                  <a:spcAft>
                    <a:spcPts val="0"/>
                  </a:spcAft>
                  <a:buNone/>
                </a:pPr>
                <a:r>
                  <a:rPr lang="en" sz="1800">
                    <a:solidFill>
                      <a:srgbClr val="CC0000"/>
                    </a:solidFill>
                    <a:latin typeface="Calibri"/>
                    <a:ea typeface="Calibri"/>
                    <a:cs typeface="Calibri"/>
                    <a:sym typeface="Calibri"/>
                  </a:rPr>
                  <a:t>Susan Smathers</a:t>
                </a:r>
                <a:endParaRPr sz="1800">
                  <a:solidFill>
                    <a:srgbClr val="CC0000"/>
                  </a:solidFill>
                  <a:latin typeface="Calibri"/>
                  <a:ea typeface="Calibri"/>
                  <a:cs typeface="Calibri"/>
                  <a:sym typeface="Calibri"/>
                </a:endParaRPr>
              </a:p>
              <a:p>
                <a:pPr marL="0" lvl="0" indent="0" algn="l" rtl="0">
                  <a:spcBef>
                    <a:spcPts val="0"/>
                  </a:spcBef>
                  <a:spcAft>
                    <a:spcPts val="0"/>
                  </a:spcAft>
                  <a:buNone/>
                </a:pPr>
                <a:r>
                  <a:rPr lang="en" sz="1800">
                    <a:solidFill>
                      <a:srgbClr val="CC0000"/>
                    </a:solidFill>
                    <a:latin typeface="Calibri"/>
                    <a:ea typeface="Calibri"/>
                    <a:cs typeface="Calibri"/>
                    <a:sym typeface="Calibri"/>
                  </a:rPr>
                  <a:t>Jessica Spence-Weikle</a:t>
                </a:r>
                <a:endParaRPr sz="1800">
                  <a:solidFill>
                    <a:srgbClr val="CC0000"/>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ctr" rtl="0">
                  <a:spcBef>
                    <a:spcPts val="0"/>
                  </a:spcBef>
                  <a:spcAft>
                    <a:spcPts val="0"/>
                  </a:spcAft>
                  <a:buNone/>
                </a:pPr>
                <a:r>
                  <a:rPr lang="en" sz="1800">
                    <a:solidFill>
                      <a:schemeClr val="dk1"/>
                    </a:solidFill>
                    <a:latin typeface="Calibri"/>
                    <a:ea typeface="Calibri"/>
                    <a:cs typeface="Calibri"/>
                    <a:sym typeface="Calibri"/>
                  </a:rPr>
                  <a:t>&amp;</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1000"/>
                  </a:spcBef>
                  <a:spcAft>
                    <a:spcPts val="1000"/>
                  </a:spcAft>
                  <a:buNone/>
                </a:pPr>
                <a:r>
                  <a:rPr lang="en" sz="1800">
                    <a:solidFill>
                      <a:srgbClr val="21409A"/>
                    </a:solidFill>
                    <a:latin typeface="Calibri"/>
                    <a:ea typeface="Calibri"/>
                    <a:cs typeface="Calibri"/>
                    <a:sym typeface="Calibri"/>
                  </a:rPr>
                  <a:t>Adrienne Stansbury and BSD Students </a:t>
                </a:r>
                <a:endParaRPr sz="1800">
                  <a:solidFill>
                    <a:srgbClr val="21409A"/>
                  </a:solidFill>
                  <a:latin typeface="Calibri"/>
                  <a:ea typeface="Calibri"/>
                  <a:cs typeface="Calibri"/>
                  <a:sym typeface="Calibri"/>
                </a:endParaRPr>
              </a:p>
            </p:txBody>
          </p:sp>
          <p:pic>
            <p:nvPicPr>
              <p:cNvPr id="4236" name="Google Shape;4236;p87"/>
              <p:cNvPicPr preferRelativeResize="0"/>
              <p:nvPr/>
            </p:nvPicPr>
            <p:blipFill rotWithShape="1">
              <a:blip r:embed="rId5">
                <a:alphaModFix/>
              </a:blip>
              <a:srcRect/>
              <a:stretch/>
            </p:blipFill>
            <p:spPr>
              <a:xfrm>
                <a:off x="1795417" y="5898817"/>
                <a:ext cx="1431438" cy="1060512"/>
              </a:xfrm>
              <a:prstGeom prst="rect">
                <a:avLst/>
              </a:prstGeom>
              <a:noFill/>
              <a:ln w="9525" cap="flat" cmpd="sng">
                <a:solidFill>
                  <a:schemeClr val="lt1"/>
                </a:solidFill>
                <a:prstDash val="solid"/>
                <a:round/>
                <a:headEnd type="none" w="sm" len="sm"/>
                <a:tailEnd type="none" w="sm" len="sm"/>
              </a:ln>
            </p:spPr>
          </p:pic>
          <p:pic>
            <p:nvPicPr>
              <p:cNvPr id="4237" name="Google Shape;4237;p87"/>
              <p:cNvPicPr preferRelativeResize="0"/>
              <p:nvPr/>
            </p:nvPicPr>
            <p:blipFill rotWithShape="1">
              <a:blip r:embed="rId6">
                <a:alphaModFix/>
              </a:blip>
              <a:srcRect/>
              <a:stretch/>
            </p:blipFill>
            <p:spPr>
              <a:xfrm>
                <a:off x="1864467" y="7365903"/>
                <a:ext cx="1362388" cy="1352851"/>
              </a:xfrm>
              <a:prstGeom prst="rect">
                <a:avLst/>
              </a:prstGeom>
              <a:noFill/>
              <a:ln w="9525" cap="flat" cmpd="sng">
                <a:solidFill>
                  <a:schemeClr val="lt1"/>
                </a:solidFill>
                <a:prstDash val="solid"/>
                <a:round/>
                <a:headEnd type="none" w="sm" len="sm"/>
                <a:tailEnd type="none" w="sm" len="sm"/>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31"/>
                                        </p:tgtEl>
                                        <p:attrNameLst>
                                          <p:attrName>style.visibility</p:attrName>
                                        </p:attrNameLst>
                                      </p:cBhvr>
                                      <p:to>
                                        <p:strVal val="visible"/>
                                      </p:to>
                                    </p:set>
                                    <p:anim calcmode="lin" valueType="num">
                                      <p:cBhvr additive="base">
                                        <p:cTn id="7" dur="1000"/>
                                        <p:tgtEl>
                                          <p:spTgt spid="42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7" name="Google Shape;3887;p60"/>
          <p:cNvGrpSpPr/>
          <p:nvPr/>
        </p:nvGrpSpPr>
        <p:grpSpPr>
          <a:xfrm>
            <a:off x="-5" y="5005547"/>
            <a:ext cx="9261851" cy="138138"/>
            <a:chOff x="9" y="0"/>
            <a:chExt cx="24698269" cy="736734"/>
          </a:xfrm>
        </p:grpSpPr>
        <p:grpSp>
          <p:nvGrpSpPr>
            <p:cNvPr id="3888" name="Google Shape;3888;p60"/>
            <p:cNvGrpSpPr/>
            <p:nvPr/>
          </p:nvGrpSpPr>
          <p:grpSpPr>
            <a:xfrm rot="5400000">
              <a:off x="2836919" y="-2836910"/>
              <a:ext cx="736448" cy="6410269"/>
              <a:chOff x="0" y="-47625"/>
              <a:chExt cx="111600" cy="971400"/>
            </a:xfrm>
          </p:grpSpPr>
          <p:sp>
            <p:nvSpPr>
              <p:cNvPr id="3889" name="Google Shape;3889;p60"/>
              <p:cNvSpPr/>
              <p:nvPr/>
            </p:nvSpPr>
            <p:spPr>
              <a:xfrm>
                <a:off x="0" y="0"/>
                <a:ext cx="111453" cy="923773"/>
              </a:xfrm>
              <a:custGeom>
                <a:avLst/>
                <a:gdLst/>
                <a:ahLst/>
                <a:cxnLst/>
                <a:rect l="l" t="t" r="r" b="b"/>
                <a:pathLst>
                  <a:path w="111453" h="923773" extrusionOk="0">
                    <a:moveTo>
                      <a:pt x="0" y="0"/>
                    </a:moveTo>
                    <a:lnTo>
                      <a:pt x="111453" y="0"/>
                    </a:lnTo>
                    <a:lnTo>
                      <a:pt x="111453" y="923773"/>
                    </a:lnTo>
                    <a:lnTo>
                      <a:pt x="0" y="923773"/>
                    </a:lnTo>
                    <a:close/>
                  </a:path>
                </a:pathLst>
              </a:custGeom>
              <a:solidFill>
                <a:srgbClr val="00A0DF"/>
              </a:solidFill>
              <a:ln>
                <a:noFill/>
              </a:ln>
            </p:spPr>
            <p:txBody>
              <a:bodyPr/>
              <a:lstStyle/>
              <a:p>
                <a:endParaRPr lang="en-US"/>
              </a:p>
            </p:txBody>
          </p:sp>
          <p:sp>
            <p:nvSpPr>
              <p:cNvPr id="3890" name="Google Shape;3890;p60"/>
              <p:cNvSpPr txBox="1"/>
              <p:nvPr/>
            </p:nvSpPr>
            <p:spPr>
              <a:xfrm>
                <a:off x="0" y="-47625"/>
                <a:ext cx="111600" cy="9714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1" name="Google Shape;3891;p60"/>
            <p:cNvGrpSpPr/>
            <p:nvPr/>
          </p:nvGrpSpPr>
          <p:grpSpPr>
            <a:xfrm rot="5400000">
              <a:off x="8932919" y="-2836624"/>
              <a:ext cx="736448" cy="6410269"/>
              <a:chOff x="0" y="-47625"/>
              <a:chExt cx="111600" cy="971400"/>
            </a:xfrm>
          </p:grpSpPr>
          <p:sp>
            <p:nvSpPr>
              <p:cNvPr id="3892" name="Google Shape;3892;p60"/>
              <p:cNvSpPr/>
              <p:nvPr/>
            </p:nvSpPr>
            <p:spPr>
              <a:xfrm>
                <a:off x="0" y="0"/>
                <a:ext cx="111453" cy="923773"/>
              </a:xfrm>
              <a:custGeom>
                <a:avLst/>
                <a:gdLst/>
                <a:ahLst/>
                <a:cxnLst/>
                <a:rect l="l" t="t" r="r" b="b"/>
                <a:pathLst>
                  <a:path w="111453" h="923773" extrusionOk="0">
                    <a:moveTo>
                      <a:pt x="0" y="0"/>
                    </a:moveTo>
                    <a:lnTo>
                      <a:pt x="111453" y="0"/>
                    </a:lnTo>
                    <a:lnTo>
                      <a:pt x="111453" y="923773"/>
                    </a:lnTo>
                    <a:lnTo>
                      <a:pt x="0" y="923773"/>
                    </a:lnTo>
                    <a:close/>
                  </a:path>
                </a:pathLst>
              </a:custGeom>
              <a:solidFill>
                <a:srgbClr val="1F5387"/>
              </a:solidFill>
              <a:ln>
                <a:noFill/>
              </a:ln>
            </p:spPr>
            <p:txBody>
              <a:bodyPr/>
              <a:lstStyle/>
              <a:p>
                <a:endParaRPr lang="en-US"/>
              </a:p>
            </p:txBody>
          </p:sp>
          <p:sp>
            <p:nvSpPr>
              <p:cNvPr id="3893" name="Google Shape;3893;p60"/>
              <p:cNvSpPr txBox="1"/>
              <p:nvPr/>
            </p:nvSpPr>
            <p:spPr>
              <a:xfrm>
                <a:off x="0" y="-47625"/>
                <a:ext cx="111600" cy="9714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4" name="Google Shape;3894;p60"/>
            <p:cNvGrpSpPr/>
            <p:nvPr/>
          </p:nvGrpSpPr>
          <p:grpSpPr>
            <a:xfrm rot="5400000">
              <a:off x="15028919" y="-2836624"/>
              <a:ext cx="736448" cy="6410269"/>
              <a:chOff x="0" y="-47625"/>
              <a:chExt cx="111600" cy="971400"/>
            </a:xfrm>
          </p:grpSpPr>
          <p:sp>
            <p:nvSpPr>
              <p:cNvPr id="3895" name="Google Shape;3895;p60"/>
              <p:cNvSpPr/>
              <p:nvPr/>
            </p:nvSpPr>
            <p:spPr>
              <a:xfrm>
                <a:off x="0" y="0"/>
                <a:ext cx="111453" cy="923773"/>
              </a:xfrm>
              <a:custGeom>
                <a:avLst/>
                <a:gdLst/>
                <a:ahLst/>
                <a:cxnLst/>
                <a:rect l="l" t="t" r="r" b="b"/>
                <a:pathLst>
                  <a:path w="111453" h="923773" extrusionOk="0">
                    <a:moveTo>
                      <a:pt x="0" y="0"/>
                    </a:moveTo>
                    <a:lnTo>
                      <a:pt x="111453" y="0"/>
                    </a:lnTo>
                    <a:lnTo>
                      <a:pt x="111453" y="923773"/>
                    </a:lnTo>
                    <a:lnTo>
                      <a:pt x="0" y="923773"/>
                    </a:lnTo>
                    <a:close/>
                  </a:path>
                </a:pathLst>
              </a:custGeom>
              <a:solidFill>
                <a:srgbClr val="EF9921"/>
              </a:solidFill>
              <a:ln>
                <a:noFill/>
              </a:ln>
            </p:spPr>
            <p:txBody>
              <a:bodyPr/>
              <a:lstStyle/>
              <a:p>
                <a:endParaRPr lang="en-US"/>
              </a:p>
            </p:txBody>
          </p:sp>
          <p:sp>
            <p:nvSpPr>
              <p:cNvPr id="3896" name="Google Shape;3896;p60"/>
              <p:cNvSpPr txBox="1"/>
              <p:nvPr/>
            </p:nvSpPr>
            <p:spPr>
              <a:xfrm>
                <a:off x="0" y="-47625"/>
                <a:ext cx="111600" cy="9714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7" name="Google Shape;3897;p60"/>
            <p:cNvGrpSpPr/>
            <p:nvPr/>
          </p:nvGrpSpPr>
          <p:grpSpPr>
            <a:xfrm rot="5400000">
              <a:off x="21124919" y="-2836624"/>
              <a:ext cx="736448" cy="6410269"/>
              <a:chOff x="0" y="-47625"/>
              <a:chExt cx="111600" cy="971400"/>
            </a:xfrm>
          </p:grpSpPr>
          <p:sp>
            <p:nvSpPr>
              <p:cNvPr id="3898" name="Google Shape;3898;p60"/>
              <p:cNvSpPr/>
              <p:nvPr/>
            </p:nvSpPr>
            <p:spPr>
              <a:xfrm>
                <a:off x="0" y="0"/>
                <a:ext cx="111453" cy="923773"/>
              </a:xfrm>
              <a:custGeom>
                <a:avLst/>
                <a:gdLst/>
                <a:ahLst/>
                <a:cxnLst/>
                <a:rect l="l" t="t" r="r" b="b"/>
                <a:pathLst>
                  <a:path w="111453" h="923773" extrusionOk="0">
                    <a:moveTo>
                      <a:pt x="0" y="0"/>
                    </a:moveTo>
                    <a:lnTo>
                      <a:pt x="111453" y="0"/>
                    </a:lnTo>
                    <a:lnTo>
                      <a:pt x="111453" y="923773"/>
                    </a:lnTo>
                    <a:lnTo>
                      <a:pt x="0" y="923773"/>
                    </a:lnTo>
                    <a:close/>
                  </a:path>
                </a:pathLst>
              </a:custGeom>
              <a:solidFill>
                <a:srgbClr val="FFD200"/>
              </a:solidFill>
              <a:ln>
                <a:noFill/>
              </a:ln>
            </p:spPr>
            <p:txBody>
              <a:bodyPr/>
              <a:lstStyle/>
              <a:p>
                <a:endParaRPr lang="en-US"/>
              </a:p>
            </p:txBody>
          </p:sp>
          <p:sp>
            <p:nvSpPr>
              <p:cNvPr id="3899" name="Google Shape;3899;p60"/>
              <p:cNvSpPr txBox="1"/>
              <p:nvPr/>
            </p:nvSpPr>
            <p:spPr>
              <a:xfrm>
                <a:off x="0" y="-47625"/>
                <a:ext cx="111600" cy="9714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cxnSp>
        <p:nvCxnSpPr>
          <p:cNvPr id="3900" name="Google Shape;3900;p60"/>
          <p:cNvCxnSpPr/>
          <p:nvPr/>
        </p:nvCxnSpPr>
        <p:spPr>
          <a:xfrm rot="10800000" flipH="1">
            <a:off x="0" y="1012150"/>
            <a:ext cx="9150000" cy="7800"/>
          </a:xfrm>
          <a:prstGeom prst="straightConnector1">
            <a:avLst/>
          </a:prstGeom>
          <a:noFill/>
          <a:ln w="200025" cap="flat" cmpd="sng">
            <a:solidFill>
              <a:srgbClr val="FFD200"/>
            </a:solidFill>
            <a:prstDash val="solid"/>
            <a:round/>
            <a:headEnd type="none" w="sm" len="sm"/>
            <a:tailEnd type="none" w="sm" len="sm"/>
          </a:ln>
        </p:spPr>
      </p:cxnSp>
      <p:sp>
        <p:nvSpPr>
          <p:cNvPr id="3901" name="Google Shape;3901;p60"/>
          <p:cNvSpPr/>
          <p:nvPr/>
        </p:nvSpPr>
        <p:spPr>
          <a:xfrm>
            <a:off x="0" y="0"/>
            <a:ext cx="9144000" cy="991324"/>
          </a:xfrm>
          <a:custGeom>
            <a:avLst/>
            <a:gdLst/>
            <a:ahLst/>
            <a:cxnLst/>
            <a:rect l="l" t="t" r="r" b="b"/>
            <a:pathLst>
              <a:path w="18288000" h="4046220" extrusionOk="0">
                <a:moveTo>
                  <a:pt x="0" y="0"/>
                </a:moveTo>
                <a:lnTo>
                  <a:pt x="18288000" y="0"/>
                </a:lnTo>
                <a:lnTo>
                  <a:pt x="18288000" y="4046220"/>
                </a:lnTo>
                <a:lnTo>
                  <a:pt x="0" y="4046220"/>
                </a:lnTo>
                <a:lnTo>
                  <a:pt x="0" y="0"/>
                </a:lnTo>
                <a:close/>
              </a:path>
            </a:pathLst>
          </a:custGeom>
          <a:solidFill>
            <a:srgbClr val="00539F"/>
          </a:solidFill>
          <a:ln>
            <a:noFill/>
          </a:ln>
        </p:spPr>
        <p:txBody>
          <a:bodyPr/>
          <a:lstStyle/>
          <a:p>
            <a:endParaRPr lang="en-US"/>
          </a:p>
        </p:txBody>
      </p:sp>
      <p:sp>
        <p:nvSpPr>
          <p:cNvPr id="3902" name="Google Shape;3902;p60"/>
          <p:cNvSpPr/>
          <p:nvPr/>
        </p:nvSpPr>
        <p:spPr>
          <a:xfrm>
            <a:off x="8211598" y="4175644"/>
            <a:ext cx="794923" cy="723947"/>
          </a:xfrm>
          <a:custGeom>
            <a:avLst/>
            <a:gdLst/>
            <a:ahLst/>
            <a:cxnLst/>
            <a:rect l="l" t="t" r="r" b="b"/>
            <a:pathLst>
              <a:path w="1589846" h="1447895" extrusionOk="0">
                <a:moveTo>
                  <a:pt x="0" y="0"/>
                </a:moveTo>
                <a:lnTo>
                  <a:pt x="1589846" y="0"/>
                </a:lnTo>
                <a:lnTo>
                  <a:pt x="1589846" y="1447895"/>
                </a:lnTo>
                <a:lnTo>
                  <a:pt x="0" y="1447895"/>
                </a:lnTo>
                <a:lnTo>
                  <a:pt x="0" y="0"/>
                </a:lnTo>
                <a:close/>
              </a:path>
            </a:pathLst>
          </a:custGeom>
          <a:blipFill rotWithShape="1">
            <a:blip r:embed="rId3">
              <a:alphaModFix/>
            </a:blip>
            <a:stretch>
              <a:fillRect/>
            </a:stretch>
          </a:blipFill>
          <a:ln>
            <a:noFill/>
          </a:ln>
        </p:spPr>
        <p:txBody>
          <a:bodyPr/>
          <a:lstStyle/>
          <a:p>
            <a:endParaRPr lang="en-US"/>
          </a:p>
        </p:txBody>
      </p:sp>
      <p:sp>
        <p:nvSpPr>
          <p:cNvPr id="3903" name="Google Shape;3903;p60"/>
          <p:cNvSpPr/>
          <p:nvPr/>
        </p:nvSpPr>
        <p:spPr>
          <a:xfrm>
            <a:off x="114898" y="4138165"/>
            <a:ext cx="798905" cy="798905"/>
          </a:xfrm>
          <a:custGeom>
            <a:avLst/>
            <a:gdLst/>
            <a:ahLst/>
            <a:cxnLst/>
            <a:rect l="l" t="t" r="r" b="b"/>
            <a:pathLst>
              <a:path w="1597810" h="1597810" extrusionOk="0">
                <a:moveTo>
                  <a:pt x="0" y="0"/>
                </a:moveTo>
                <a:lnTo>
                  <a:pt x="1597810" y="0"/>
                </a:lnTo>
                <a:lnTo>
                  <a:pt x="1597810" y="1597810"/>
                </a:lnTo>
                <a:lnTo>
                  <a:pt x="0" y="1597810"/>
                </a:lnTo>
                <a:lnTo>
                  <a:pt x="0" y="0"/>
                </a:lnTo>
                <a:close/>
              </a:path>
            </a:pathLst>
          </a:custGeom>
          <a:blipFill rotWithShape="1">
            <a:blip r:embed="rId4">
              <a:alphaModFix/>
            </a:blip>
            <a:stretch>
              <a:fillRect/>
            </a:stretch>
          </a:blipFill>
          <a:ln>
            <a:noFill/>
          </a:ln>
        </p:spPr>
        <p:txBody>
          <a:bodyPr/>
          <a:lstStyle/>
          <a:p>
            <a:endParaRPr lang="en-US"/>
          </a:p>
        </p:txBody>
      </p:sp>
      <p:sp>
        <p:nvSpPr>
          <p:cNvPr id="3904" name="Google Shape;3904;p60"/>
          <p:cNvSpPr txBox="1"/>
          <p:nvPr/>
        </p:nvSpPr>
        <p:spPr>
          <a:xfrm>
            <a:off x="866217" y="234075"/>
            <a:ext cx="7529400" cy="5232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 sz="3400" b="1">
                <a:solidFill>
                  <a:srgbClr val="FEFEFF"/>
                </a:solidFill>
                <a:latin typeface="Calibri"/>
                <a:ea typeface="Calibri"/>
                <a:cs typeface="Calibri"/>
                <a:sym typeface="Calibri"/>
              </a:rPr>
              <a:t>DE-MTSS Technical Assistance Center</a:t>
            </a:r>
            <a:endParaRPr sz="1500" b="1">
              <a:latin typeface="Calibri"/>
              <a:ea typeface="Calibri"/>
              <a:cs typeface="Calibri"/>
              <a:sym typeface="Calibri"/>
            </a:endParaRPr>
          </a:p>
        </p:txBody>
      </p:sp>
      <p:sp>
        <p:nvSpPr>
          <p:cNvPr id="3905" name="Google Shape;3905;p60"/>
          <p:cNvSpPr txBox="1"/>
          <p:nvPr/>
        </p:nvSpPr>
        <p:spPr>
          <a:xfrm>
            <a:off x="866225" y="1274825"/>
            <a:ext cx="7529400" cy="280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600">
                <a:solidFill>
                  <a:schemeClr val="dk1"/>
                </a:solidFill>
                <a:latin typeface="Calibri"/>
                <a:ea typeface="Calibri"/>
                <a:cs typeface="Calibri"/>
                <a:sym typeface="Calibri"/>
              </a:rPr>
              <a:t>The Delaware Multi-Tiered System of Support TA Center proudly serves as a technical assistance provider for the </a:t>
            </a:r>
            <a:endParaRPr sz="2600">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r>
              <a:rPr lang="en" sz="2600">
                <a:solidFill>
                  <a:schemeClr val="dk1"/>
                </a:solidFill>
                <a:latin typeface="Calibri"/>
                <a:ea typeface="Calibri"/>
                <a:cs typeface="Calibri"/>
                <a:sym typeface="Calibri"/>
              </a:rPr>
              <a:t>Delaware Department of Education. </a:t>
            </a:r>
            <a:endParaRPr sz="2600">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endParaRPr sz="2600">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r>
              <a:rPr lang="en" sz="2600">
                <a:solidFill>
                  <a:schemeClr val="dk1"/>
                </a:solidFill>
                <a:latin typeface="Calibri"/>
                <a:ea typeface="Calibri"/>
                <a:cs typeface="Calibri"/>
                <a:sym typeface="Calibri"/>
              </a:rPr>
              <a:t>Our TA Center provides professional learning and coaching to support the academic and nonacademic </a:t>
            </a:r>
            <a:endParaRPr sz="2600">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r>
              <a:rPr lang="en" sz="2600">
                <a:solidFill>
                  <a:schemeClr val="dk1"/>
                </a:solidFill>
                <a:latin typeface="Calibri"/>
                <a:ea typeface="Calibri"/>
                <a:cs typeface="Calibri"/>
                <a:sym typeface="Calibri"/>
              </a:rPr>
              <a:t>development of all children. </a:t>
            </a:r>
            <a:r>
              <a:rPr lang="en" sz="2700">
                <a:solidFill>
                  <a:schemeClr val="dk1"/>
                </a:solidFill>
                <a:latin typeface="Calibri"/>
                <a:ea typeface="Calibri"/>
                <a:cs typeface="Calibri"/>
                <a:sym typeface="Calibri"/>
              </a:rPr>
              <a:t> </a:t>
            </a:r>
            <a:endParaRPr sz="2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41"/>
        <p:cNvGrpSpPr/>
        <p:nvPr/>
      </p:nvGrpSpPr>
      <p:grpSpPr>
        <a:xfrm>
          <a:off x="0" y="0"/>
          <a:ext cx="0" cy="0"/>
          <a:chOff x="0" y="0"/>
          <a:chExt cx="0" cy="0"/>
        </a:xfrm>
      </p:grpSpPr>
      <p:sp>
        <p:nvSpPr>
          <p:cNvPr id="4242" name="Google Shape;4242;p8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Tier 3 Updates - Recent Events</a:t>
            </a:r>
            <a:endParaRPr sz="3000" b="1"/>
          </a:p>
        </p:txBody>
      </p:sp>
      <p:sp>
        <p:nvSpPr>
          <p:cNvPr id="4243" name="Google Shape;4243;p88"/>
          <p:cNvSpPr txBox="1">
            <a:spLocks noGrp="1"/>
          </p:cNvSpPr>
          <p:nvPr>
            <p:ph type="body" idx="1"/>
          </p:nvPr>
        </p:nvSpPr>
        <p:spPr>
          <a:xfrm>
            <a:off x="159850" y="1113825"/>
            <a:ext cx="4911300" cy="3226500"/>
          </a:xfrm>
          <a:prstGeom prst="rect">
            <a:avLst/>
          </a:prstGeom>
        </p:spPr>
        <p:txBody>
          <a:bodyPr spcFirstLastPara="1" wrap="square" lIns="91425" tIns="91425" rIns="91425" bIns="91425" anchor="t" anchorCtr="0">
            <a:noAutofit/>
          </a:bodyPr>
          <a:lstStyle/>
          <a:p>
            <a:pPr marL="400050" lvl="0" indent="-368300" algn="l" rtl="0">
              <a:lnSpc>
                <a:spcPct val="105000"/>
              </a:lnSpc>
              <a:spcBef>
                <a:spcPts val="0"/>
              </a:spcBef>
              <a:spcAft>
                <a:spcPts val="0"/>
              </a:spcAft>
              <a:buSzPts val="2200"/>
              <a:buChar char="●"/>
            </a:pPr>
            <a:r>
              <a:rPr lang="en" sz="2200"/>
              <a:t>Prevent-Teach-Reinforce for Administrators</a:t>
            </a:r>
            <a:endParaRPr sz="2200"/>
          </a:p>
          <a:p>
            <a:pPr marL="914400" lvl="1" indent="-368300" algn="l" rtl="0">
              <a:lnSpc>
                <a:spcPct val="105000"/>
              </a:lnSpc>
              <a:spcBef>
                <a:spcPts val="0"/>
              </a:spcBef>
              <a:spcAft>
                <a:spcPts val="0"/>
              </a:spcAft>
              <a:buSzPts val="2200"/>
              <a:buChar char="○"/>
            </a:pPr>
            <a:r>
              <a:rPr lang="en" sz="2200"/>
              <a:t>38 attendees</a:t>
            </a:r>
            <a:endParaRPr sz="2200"/>
          </a:p>
          <a:p>
            <a:pPr marL="914400" lvl="1" indent="-368300" algn="l" rtl="0">
              <a:lnSpc>
                <a:spcPct val="105000"/>
              </a:lnSpc>
              <a:spcBef>
                <a:spcPts val="0"/>
              </a:spcBef>
              <a:spcAft>
                <a:spcPts val="0"/>
              </a:spcAft>
              <a:buSzPts val="2200"/>
              <a:buChar char="○"/>
            </a:pPr>
            <a:r>
              <a:rPr lang="en" sz="2200" u="sng">
                <a:solidFill>
                  <a:schemeClr val="hlink"/>
                </a:solidFill>
                <a:hlinkClick r:id="rId3"/>
              </a:rPr>
              <a:t>Slides</a:t>
            </a:r>
            <a:endParaRPr sz="2200"/>
          </a:p>
          <a:p>
            <a:pPr marL="914400" lvl="1" indent="-368300" algn="l" rtl="0">
              <a:lnSpc>
                <a:spcPct val="105000"/>
              </a:lnSpc>
              <a:spcBef>
                <a:spcPts val="0"/>
              </a:spcBef>
              <a:spcAft>
                <a:spcPts val="0"/>
              </a:spcAft>
              <a:buSzPts val="2200"/>
              <a:buChar char="○"/>
            </a:pPr>
            <a:r>
              <a:rPr lang="en" sz="2200" u="sng">
                <a:solidFill>
                  <a:schemeClr val="hlink"/>
                </a:solidFill>
                <a:hlinkClick r:id="rId4"/>
              </a:rPr>
              <a:t>Survey data</a:t>
            </a:r>
            <a:r>
              <a:rPr lang="en" sz="2200"/>
              <a:t> from school psychologists</a:t>
            </a:r>
            <a:endParaRPr sz="2200"/>
          </a:p>
          <a:p>
            <a:pPr marL="457200" lvl="0" indent="-368300" algn="l" rtl="0">
              <a:lnSpc>
                <a:spcPct val="105000"/>
              </a:lnSpc>
              <a:spcBef>
                <a:spcPts val="1000"/>
              </a:spcBef>
              <a:spcAft>
                <a:spcPts val="0"/>
              </a:spcAft>
              <a:buSzPts val="2200"/>
              <a:buChar char="●"/>
            </a:pPr>
            <a:r>
              <a:rPr lang="en" sz="2200"/>
              <a:t>Functional Thinking in the Classroom</a:t>
            </a:r>
            <a:endParaRPr sz="2200"/>
          </a:p>
          <a:p>
            <a:pPr marL="914400" lvl="1" indent="-368300" algn="l" rtl="0">
              <a:lnSpc>
                <a:spcPct val="105000"/>
              </a:lnSpc>
              <a:spcBef>
                <a:spcPts val="0"/>
              </a:spcBef>
              <a:spcAft>
                <a:spcPts val="0"/>
              </a:spcAft>
              <a:buSzPts val="2200"/>
              <a:buChar char="○"/>
            </a:pPr>
            <a:r>
              <a:rPr lang="en" sz="2200"/>
              <a:t>55 attendees</a:t>
            </a:r>
            <a:endParaRPr sz="2200"/>
          </a:p>
          <a:p>
            <a:pPr marL="914400" lvl="1" indent="-368300" algn="l" rtl="0">
              <a:lnSpc>
                <a:spcPct val="105000"/>
              </a:lnSpc>
              <a:spcBef>
                <a:spcPts val="0"/>
              </a:spcBef>
              <a:spcAft>
                <a:spcPts val="0"/>
              </a:spcAft>
              <a:buSzPts val="2200"/>
              <a:buChar char="○"/>
            </a:pPr>
            <a:r>
              <a:rPr lang="en" sz="2200" u="sng">
                <a:solidFill>
                  <a:schemeClr val="hlink"/>
                </a:solidFill>
                <a:hlinkClick r:id="rId5"/>
              </a:rPr>
              <a:t>Slides</a:t>
            </a:r>
            <a:endParaRPr sz="2200"/>
          </a:p>
          <a:p>
            <a:pPr marL="914400" lvl="1" indent="-368300" algn="l" rtl="0">
              <a:lnSpc>
                <a:spcPct val="105000"/>
              </a:lnSpc>
              <a:spcBef>
                <a:spcPts val="0"/>
              </a:spcBef>
              <a:spcAft>
                <a:spcPts val="0"/>
              </a:spcAft>
              <a:buSzPts val="2200"/>
              <a:buChar char="○"/>
            </a:pPr>
            <a:r>
              <a:rPr lang="en" sz="2200" u="sng">
                <a:solidFill>
                  <a:schemeClr val="hlink"/>
                </a:solidFill>
                <a:hlinkClick r:id="rId6"/>
              </a:rPr>
              <a:t>Classroom ABC tracker</a:t>
            </a:r>
            <a:endParaRPr sz="2200"/>
          </a:p>
          <a:p>
            <a:pPr marL="0" lvl="0" indent="0" algn="l" rtl="0">
              <a:lnSpc>
                <a:spcPct val="105000"/>
              </a:lnSpc>
              <a:spcBef>
                <a:spcPts val="1000"/>
              </a:spcBef>
              <a:spcAft>
                <a:spcPts val="1200"/>
              </a:spcAft>
              <a:buNone/>
            </a:pPr>
            <a:endParaRPr sz="1800"/>
          </a:p>
        </p:txBody>
      </p:sp>
      <p:sp>
        <p:nvSpPr>
          <p:cNvPr id="4244" name="Google Shape;4244;p88"/>
          <p:cNvSpPr txBox="1">
            <a:spLocks noGrp="1"/>
          </p:cNvSpPr>
          <p:nvPr>
            <p:ph type="body" idx="2"/>
          </p:nvPr>
        </p:nvSpPr>
        <p:spPr>
          <a:xfrm>
            <a:off x="4877100" y="1174900"/>
            <a:ext cx="4266900" cy="3105000"/>
          </a:xfrm>
          <a:prstGeom prst="rect">
            <a:avLst/>
          </a:prstGeom>
        </p:spPr>
        <p:txBody>
          <a:bodyPr spcFirstLastPara="1" wrap="square" lIns="91425" tIns="91425" rIns="91425" bIns="91425" anchor="t" anchorCtr="0">
            <a:noAutofit/>
          </a:bodyPr>
          <a:lstStyle/>
          <a:p>
            <a:pPr marL="457200" lvl="0" indent="-368300" algn="l" rtl="0">
              <a:lnSpc>
                <a:spcPct val="105000"/>
              </a:lnSpc>
              <a:spcBef>
                <a:spcPts val="0"/>
              </a:spcBef>
              <a:spcAft>
                <a:spcPts val="0"/>
              </a:spcAft>
              <a:buSzPts val="2200"/>
              <a:buChar char="●"/>
            </a:pPr>
            <a:r>
              <a:rPr lang="en" sz="2200"/>
              <a:t>Prevent-Teach-Reinforce for Facilitators</a:t>
            </a:r>
            <a:endParaRPr sz="2200"/>
          </a:p>
          <a:p>
            <a:pPr marL="914400" lvl="1" indent="-368300" algn="l" rtl="0">
              <a:lnSpc>
                <a:spcPct val="105000"/>
              </a:lnSpc>
              <a:spcBef>
                <a:spcPts val="0"/>
              </a:spcBef>
              <a:spcAft>
                <a:spcPts val="0"/>
              </a:spcAft>
              <a:buSzPts val="2200"/>
              <a:buChar char="○"/>
            </a:pPr>
            <a:r>
              <a:rPr lang="en" sz="2200"/>
              <a:t>48 attendees</a:t>
            </a:r>
            <a:endParaRPr sz="2200"/>
          </a:p>
          <a:p>
            <a:pPr marL="914400" lvl="1" indent="-368300" algn="l" rtl="0">
              <a:lnSpc>
                <a:spcPct val="105000"/>
              </a:lnSpc>
              <a:spcBef>
                <a:spcPts val="0"/>
              </a:spcBef>
              <a:spcAft>
                <a:spcPts val="0"/>
              </a:spcAft>
              <a:buSzPts val="2200"/>
              <a:buChar char="○"/>
            </a:pPr>
            <a:r>
              <a:rPr lang="en" sz="2200" u="sng">
                <a:solidFill>
                  <a:schemeClr val="accent5"/>
                </a:solidFill>
                <a:hlinkClick r:id="rId7">
                  <a:extLst>
                    <a:ext uri="{A12FA001-AC4F-418D-AE19-62706E023703}">
                      <ahyp:hlinkClr xmlns:ahyp="http://schemas.microsoft.com/office/drawing/2018/hyperlinkcolor" val="tx"/>
                    </a:ext>
                  </a:extLst>
                </a:hlinkClick>
              </a:rPr>
              <a:t>Slides</a:t>
            </a:r>
            <a:endParaRPr sz="2200"/>
          </a:p>
          <a:p>
            <a:pPr marL="914400" lvl="1" indent="-368300" algn="l" rtl="0">
              <a:lnSpc>
                <a:spcPct val="105000"/>
              </a:lnSpc>
              <a:spcBef>
                <a:spcPts val="0"/>
              </a:spcBef>
              <a:spcAft>
                <a:spcPts val="0"/>
              </a:spcAft>
              <a:buSzPts val="2200"/>
              <a:buChar char="○"/>
            </a:pPr>
            <a:r>
              <a:rPr lang="en" sz="2200" u="sng">
                <a:solidFill>
                  <a:schemeClr val="accent5"/>
                </a:solidFill>
                <a:hlinkClick r:id="rId8">
                  <a:extLst>
                    <a:ext uri="{A12FA001-AC4F-418D-AE19-62706E023703}">
                      <ahyp:hlinkClr xmlns:ahyp="http://schemas.microsoft.com/office/drawing/2018/hyperlinkcolor" val="tx"/>
                    </a:ext>
                  </a:extLst>
                </a:hlinkClick>
              </a:rPr>
              <a:t>People love the tools!</a:t>
            </a:r>
            <a:endParaRPr sz="2200"/>
          </a:p>
          <a:p>
            <a:pPr marL="0" lvl="0" indent="0" algn="l" rtl="0">
              <a:spcBef>
                <a:spcPts val="1200"/>
              </a:spcBef>
              <a:spcAft>
                <a:spcPts val="0"/>
              </a:spcAft>
              <a:buNone/>
            </a:pPr>
            <a:r>
              <a:rPr lang="en" sz="2200"/>
              <a:t> </a:t>
            </a:r>
            <a:endParaRPr sz="2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48"/>
        <p:cNvGrpSpPr/>
        <p:nvPr/>
      </p:nvGrpSpPr>
      <p:grpSpPr>
        <a:xfrm>
          <a:off x="0" y="0"/>
          <a:ext cx="0" cy="0"/>
          <a:chOff x="0" y="0"/>
          <a:chExt cx="0" cy="0"/>
        </a:xfrm>
      </p:grpSpPr>
      <p:sp>
        <p:nvSpPr>
          <p:cNvPr id="4249" name="Google Shape;4249;p89"/>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Tier 3 Updates</a:t>
            </a:r>
            <a:endParaRPr sz="3000" b="1"/>
          </a:p>
        </p:txBody>
      </p:sp>
      <p:sp>
        <p:nvSpPr>
          <p:cNvPr id="4250" name="Google Shape;4250;p89"/>
          <p:cNvSpPr txBox="1">
            <a:spLocks noGrp="1"/>
          </p:cNvSpPr>
          <p:nvPr>
            <p:ph type="body" idx="1"/>
          </p:nvPr>
        </p:nvSpPr>
        <p:spPr>
          <a:xfrm>
            <a:off x="159850" y="923875"/>
            <a:ext cx="5693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Upcoming Events:</a:t>
            </a:r>
            <a:endParaRPr sz="2200"/>
          </a:p>
          <a:p>
            <a:pPr marL="457200" lvl="0" indent="-368300" algn="l" rtl="0">
              <a:spcBef>
                <a:spcPts val="1200"/>
              </a:spcBef>
              <a:spcAft>
                <a:spcPts val="0"/>
              </a:spcAft>
              <a:buSzPts val="2200"/>
              <a:buChar char="●"/>
            </a:pPr>
            <a:r>
              <a:rPr lang="en" sz="2200"/>
              <a:t>PTR Coaching </a:t>
            </a:r>
            <a:endParaRPr sz="2200"/>
          </a:p>
          <a:p>
            <a:pPr marL="457200" lvl="0" indent="-368300" algn="l" rtl="0">
              <a:spcBef>
                <a:spcPts val="1000"/>
              </a:spcBef>
              <a:spcAft>
                <a:spcPts val="0"/>
              </a:spcAft>
              <a:buSzPts val="2200"/>
              <a:buChar char="●"/>
            </a:pPr>
            <a:r>
              <a:rPr lang="en" sz="2200"/>
              <a:t>Tier 3 Integrated Networking Session on Progress Monitoring </a:t>
            </a:r>
            <a:endParaRPr sz="2200"/>
          </a:p>
          <a:p>
            <a:pPr marL="914400" lvl="1" indent="-368300" algn="l" rtl="0">
              <a:spcBef>
                <a:spcPts val="0"/>
              </a:spcBef>
              <a:spcAft>
                <a:spcPts val="0"/>
              </a:spcAft>
              <a:buSzPts val="2200"/>
              <a:buChar char="○"/>
            </a:pPr>
            <a:r>
              <a:rPr lang="en" sz="2200"/>
              <a:t>3/27/24 (10:00-11:30) on Zoom</a:t>
            </a:r>
            <a:endParaRPr sz="2200"/>
          </a:p>
          <a:p>
            <a:pPr marL="914400" lvl="1" indent="-368300" algn="l" rtl="0">
              <a:spcBef>
                <a:spcPts val="0"/>
              </a:spcBef>
              <a:spcAft>
                <a:spcPts val="0"/>
              </a:spcAft>
              <a:buSzPts val="2200"/>
              <a:buChar char="○"/>
            </a:pPr>
            <a:r>
              <a:rPr lang="en" sz="2200" u="sng">
                <a:solidFill>
                  <a:schemeClr val="accent5"/>
                </a:solidFill>
                <a:hlinkClick r:id="rId3">
                  <a:extLst>
                    <a:ext uri="{A12FA001-AC4F-418D-AE19-62706E023703}">
                      <ahyp:hlinkClr xmlns:ahyp="http://schemas.microsoft.com/office/drawing/2018/hyperlinkcolor" val="tx"/>
                    </a:ext>
                  </a:extLst>
                </a:hlinkClick>
              </a:rPr>
              <a:t>Link to register</a:t>
            </a:r>
            <a:endParaRPr sz="2200"/>
          </a:p>
          <a:p>
            <a:pPr marL="457200" lvl="0" indent="-368300" algn="l" rtl="0">
              <a:spcBef>
                <a:spcPts val="1000"/>
              </a:spcBef>
              <a:spcAft>
                <a:spcPts val="0"/>
              </a:spcAft>
              <a:buSzPts val="2200"/>
              <a:buChar char="●"/>
            </a:pPr>
            <a:r>
              <a:rPr lang="en" sz="2200"/>
              <a:t>Tier 3 Integrated Networking Session </a:t>
            </a:r>
            <a:endParaRPr sz="2200"/>
          </a:p>
          <a:p>
            <a:pPr marL="457200" lvl="0" indent="0" algn="l" rtl="0">
              <a:spcBef>
                <a:spcPts val="0"/>
              </a:spcBef>
              <a:spcAft>
                <a:spcPts val="0"/>
              </a:spcAft>
              <a:buNone/>
            </a:pPr>
            <a:r>
              <a:rPr lang="en" sz="2200"/>
              <a:t>(Topic TBD)</a:t>
            </a:r>
            <a:endParaRPr sz="2200"/>
          </a:p>
          <a:p>
            <a:pPr marL="914400" lvl="1" indent="-368300" algn="l" rtl="0">
              <a:spcBef>
                <a:spcPts val="0"/>
              </a:spcBef>
              <a:spcAft>
                <a:spcPts val="0"/>
              </a:spcAft>
              <a:buSzPts val="2200"/>
              <a:buChar char="○"/>
            </a:pPr>
            <a:r>
              <a:rPr lang="en" sz="2200"/>
              <a:t>4/11/24 (10:00-11:30) on Zoom</a:t>
            </a:r>
            <a:endParaRPr sz="2100"/>
          </a:p>
        </p:txBody>
      </p:sp>
      <p:sp>
        <p:nvSpPr>
          <p:cNvPr id="4251" name="Google Shape;4251;p89"/>
          <p:cNvSpPr txBox="1">
            <a:spLocks noGrp="1"/>
          </p:cNvSpPr>
          <p:nvPr>
            <p:ph type="body" idx="2"/>
          </p:nvPr>
        </p:nvSpPr>
        <p:spPr>
          <a:xfrm>
            <a:off x="4877100" y="863550"/>
            <a:ext cx="4266900" cy="3416400"/>
          </a:xfrm>
          <a:prstGeom prst="rect">
            <a:avLst/>
          </a:prstGeom>
        </p:spPr>
        <p:txBody>
          <a:bodyPr spcFirstLastPara="1" wrap="square" lIns="91425" tIns="91425" rIns="91425" bIns="91425" anchor="t" anchorCtr="0">
            <a:noAutofit/>
          </a:bodyPr>
          <a:lstStyle/>
          <a:p>
            <a:pPr marL="914400" lvl="1" indent="-342900" algn="l" rtl="0">
              <a:spcBef>
                <a:spcPts val="0"/>
              </a:spcBef>
              <a:spcAft>
                <a:spcPts val="0"/>
              </a:spcAft>
              <a:buSzPts val="1800"/>
              <a:buChar char="○"/>
            </a:pPr>
            <a:endParaRPr sz="1800"/>
          </a:p>
        </p:txBody>
      </p:sp>
      <p:pic>
        <p:nvPicPr>
          <p:cNvPr id="4252" name="Google Shape;4252;p89"/>
          <p:cNvPicPr preferRelativeResize="0"/>
          <p:nvPr/>
        </p:nvPicPr>
        <p:blipFill>
          <a:blip r:embed="rId4">
            <a:alphaModFix/>
          </a:blip>
          <a:stretch>
            <a:fillRect/>
          </a:stretch>
        </p:blipFill>
        <p:spPr>
          <a:xfrm>
            <a:off x="5184300" y="976475"/>
            <a:ext cx="3959700" cy="3959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6"/>
        <p:cNvGrpSpPr/>
        <p:nvPr/>
      </p:nvGrpSpPr>
      <p:grpSpPr>
        <a:xfrm>
          <a:off x="0" y="0"/>
          <a:ext cx="0" cy="0"/>
          <a:chOff x="0" y="0"/>
          <a:chExt cx="0" cy="0"/>
        </a:xfrm>
      </p:grpSpPr>
      <p:sp>
        <p:nvSpPr>
          <p:cNvPr id="4257" name="Google Shape;4257;p90"/>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DE-MTSS &amp; Parent Information Center</a:t>
            </a:r>
            <a:endParaRPr sz="3000" b="1"/>
          </a:p>
        </p:txBody>
      </p:sp>
      <p:sp>
        <p:nvSpPr>
          <p:cNvPr id="4258" name="Google Shape;4258;p90"/>
          <p:cNvSpPr txBox="1">
            <a:spLocks noGrp="1"/>
          </p:cNvSpPr>
          <p:nvPr>
            <p:ph type="body" idx="1"/>
          </p:nvPr>
        </p:nvSpPr>
        <p:spPr>
          <a:xfrm>
            <a:off x="128025" y="1152475"/>
            <a:ext cx="6031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rPr>
              <a:t>Partnering to offer sessions across the school year. Topics include: </a:t>
            </a:r>
            <a:endParaRPr sz="2400">
              <a:solidFill>
                <a:schemeClr val="dk1"/>
              </a:solidFill>
            </a:endParaRPr>
          </a:p>
          <a:p>
            <a:pPr marL="457200" lvl="0" indent="-381000" algn="l" rtl="0">
              <a:spcBef>
                <a:spcPts val="1200"/>
              </a:spcBef>
              <a:spcAft>
                <a:spcPts val="0"/>
              </a:spcAft>
              <a:buClr>
                <a:schemeClr val="dk1"/>
              </a:buClr>
              <a:buSzPts val="2400"/>
              <a:buChar char="●"/>
            </a:pPr>
            <a:r>
              <a:rPr lang="en" sz="2400">
                <a:solidFill>
                  <a:schemeClr val="dk1"/>
                </a:solidFill>
              </a:rPr>
              <a:t>MTSS 101</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Universal Design for Learning</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Universal Screening</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SEL &amp; DE-IEP</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SPEACS: Augmentative and Alternative Communication</a:t>
            </a:r>
            <a:r>
              <a:rPr lang="en" sz="2400" b="1">
                <a:solidFill>
                  <a:schemeClr val="dk1"/>
                </a:solidFill>
              </a:rPr>
              <a:t> </a:t>
            </a:r>
            <a:endParaRPr sz="2400">
              <a:solidFill>
                <a:schemeClr val="dk1"/>
              </a:solidFill>
            </a:endParaRPr>
          </a:p>
        </p:txBody>
      </p:sp>
      <p:sp>
        <p:nvSpPr>
          <p:cNvPr id="4259" name="Google Shape;4259;p90"/>
          <p:cNvSpPr txBox="1">
            <a:spLocks noGrp="1"/>
          </p:cNvSpPr>
          <p:nvPr>
            <p:ph type="body" idx="2"/>
          </p:nvPr>
        </p:nvSpPr>
        <p:spPr>
          <a:xfrm>
            <a:off x="5765400" y="1152475"/>
            <a:ext cx="3066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260" name="Google Shape;4260;p90"/>
          <p:cNvPicPr preferRelativeResize="0"/>
          <p:nvPr/>
        </p:nvPicPr>
        <p:blipFill>
          <a:blip r:embed="rId3">
            <a:alphaModFix/>
          </a:blip>
          <a:stretch>
            <a:fillRect/>
          </a:stretch>
        </p:blipFill>
        <p:spPr>
          <a:xfrm>
            <a:off x="5765400" y="1152475"/>
            <a:ext cx="3066900" cy="3066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4"/>
        <p:cNvGrpSpPr/>
        <p:nvPr/>
      </p:nvGrpSpPr>
      <p:grpSpPr>
        <a:xfrm>
          <a:off x="0" y="0"/>
          <a:ext cx="0" cy="0"/>
          <a:chOff x="0" y="0"/>
          <a:chExt cx="0" cy="0"/>
        </a:xfrm>
      </p:grpSpPr>
      <p:sp>
        <p:nvSpPr>
          <p:cNvPr id="4265" name="Google Shape;4265;p91"/>
          <p:cNvSpPr txBox="1">
            <a:spLocks noGrp="1"/>
          </p:cNvSpPr>
          <p:nvPr>
            <p:ph type="title"/>
          </p:nvPr>
        </p:nvSpPr>
        <p:spPr>
          <a:xfrm>
            <a:off x="311700" y="883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chemeClr val="lt1"/>
                </a:solidFill>
                <a:latin typeface="Calibri"/>
                <a:ea typeface="Calibri"/>
                <a:cs typeface="Calibri"/>
                <a:sym typeface="Calibri"/>
              </a:rPr>
              <a:t>MTSS Resources  </a:t>
            </a:r>
            <a:endParaRPr sz="3020" b="1">
              <a:solidFill>
                <a:schemeClr val="lt1"/>
              </a:solidFill>
              <a:latin typeface="Calibri"/>
              <a:ea typeface="Calibri"/>
              <a:cs typeface="Calibri"/>
              <a:sym typeface="Calibri"/>
            </a:endParaRPr>
          </a:p>
        </p:txBody>
      </p:sp>
      <p:sp>
        <p:nvSpPr>
          <p:cNvPr id="4266" name="Google Shape;4266;p91"/>
          <p:cNvSpPr txBox="1">
            <a:spLocks noGrp="1"/>
          </p:cNvSpPr>
          <p:nvPr>
            <p:ph type="body" idx="1"/>
          </p:nvPr>
        </p:nvSpPr>
        <p:spPr>
          <a:xfrm>
            <a:off x="311700" y="1152475"/>
            <a:ext cx="4804200" cy="290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MTSS Parent Guide </a:t>
            </a:r>
            <a:endParaRPr sz="2400">
              <a:solidFill>
                <a:schemeClr val="dk1"/>
              </a:solidFill>
              <a:latin typeface="Calibri"/>
              <a:ea typeface="Calibri"/>
              <a:cs typeface="Calibri"/>
              <a:sym typeface="Calibri"/>
            </a:endParaRPr>
          </a:p>
          <a:p>
            <a:pPr marL="457200" lvl="0" indent="-381000" algn="l" rtl="0">
              <a:spcBef>
                <a:spcPts val="12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Overview of MTSS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Breakdown of each tier </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Questions to ask the school team </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English, Spanish &amp; Haitian-Creole</a:t>
            </a:r>
            <a:endParaRPr sz="2400">
              <a:solidFill>
                <a:schemeClr val="dk1"/>
              </a:solidFill>
              <a:latin typeface="Calibri"/>
              <a:ea typeface="Calibri"/>
              <a:cs typeface="Calibri"/>
              <a:sym typeface="Calibri"/>
            </a:endParaRPr>
          </a:p>
          <a:p>
            <a:pPr marL="457200" lvl="0" indent="0" algn="l" rtl="0">
              <a:spcBef>
                <a:spcPts val="1200"/>
              </a:spcBef>
              <a:spcAft>
                <a:spcPts val="0"/>
              </a:spcAft>
              <a:buNone/>
            </a:pPr>
            <a:endParaRPr sz="2100">
              <a:solidFill>
                <a:schemeClr val="dk1"/>
              </a:solidFill>
              <a:latin typeface="Calibri"/>
              <a:ea typeface="Calibri"/>
              <a:cs typeface="Calibri"/>
              <a:sym typeface="Calibri"/>
            </a:endParaRPr>
          </a:p>
          <a:p>
            <a:pPr marL="0" lvl="0" indent="0" algn="l" rtl="0">
              <a:spcBef>
                <a:spcPts val="1200"/>
              </a:spcBef>
              <a:spcAft>
                <a:spcPts val="0"/>
              </a:spcAft>
              <a:buNone/>
            </a:pPr>
            <a:r>
              <a:rPr lang="en" sz="2100" u="sng">
                <a:solidFill>
                  <a:schemeClr val="hlink"/>
                </a:solidFill>
                <a:latin typeface="Calibri"/>
                <a:ea typeface="Calibri"/>
                <a:cs typeface="Calibri"/>
                <a:sym typeface="Calibri"/>
                <a:hlinkClick r:id="rId4"/>
              </a:rPr>
              <a:t>PIC of Delaware | MTSS (Multi-Tiered Systems of Support) Archives</a:t>
            </a:r>
            <a:endParaRPr sz="2100">
              <a:solidFill>
                <a:schemeClr val="dk1"/>
              </a:solidFill>
              <a:latin typeface="Calibri"/>
              <a:ea typeface="Calibri"/>
              <a:cs typeface="Calibri"/>
              <a:sym typeface="Calibri"/>
            </a:endParaRPr>
          </a:p>
          <a:p>
            <a:pPr marL="457200" lvl="0" indent="-323850" algn="l" rtl="0">
              <a:spcBef>
                <a:spcPts val="1200"/>
              </a:spcBef>
              <a:spcAft>
                <a:spcPts val="0"/>
              </a:spcAft>
              <a:buClr>
                <a:schemeClr val="dk1"/>
              </a:buClr>
              <a:buSzPts val="1500"/>
              <a:buFont typeface="Calibri"/>
              <a:buChar char="-"/>
            </a:pPr>
            <a:endParaRPr sz="1500">
              <a:solidFill>
                <a:schemeClr val="dk1"/>
              </a:solidFill>
              <a:latin typeface="Calibri"/>
              <a:ea typeface="Calibri"/>
              <a:cs typeface="Calibri"/>
              <a:sym typeface="Calibri"/>
            </a:endParaRPr>
          </a:p>
          <a:p>
            <a:pPr marL="457200" lvl="0" indent="0" algn="l" rtl="0">
              <a:spcBef>
                <a:spcPts val="1200"/>
              </a:spcBef>
              <a:spcAft>
                <a:spcPts val="0"/>
              </a:spcAft>
              <a:buNone/>
            </a:pPr>
            <a:endParaRPr sz="1500">
              <a:solidFill>
                <a:schemeClr val="dk1"/>
              </a:solidFill>
              <a:latin typeface="Calibri"/>
              <a:ea typeface="Calibri"/>
              <a:cs typeface="Calibri"/>
              <a:sym typeface="Calibri"/>
            </a:endParaRPr>
          </a:p>
          <a:p>
            <a:pPr marL="457200" lvl="0" indent="0" algn="l" rtl="0">
              <a:spcBef>
                <a:spcPts val="120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1200"/>
              </a:spcBef>
              <a:spcAft>
                <a:spcPts val="1200"/>
              </a:spcAft>
              <a:buNone/>
            </a:pPr>
            <a:endParaRPr sz="1500">
              <a:solidFill>
                <a:schemeClr val="dk1"/>
              </a:solidFill>
              <a:latin typeface="Calibri"/>
              <a:ea typeface="Calibri"/>
              <a:cs typeface="Calibri"/>
              <a:sym typeface="Calibri"/>
            </a:endParaRPr>
          </a:p>
        </p:txBody>
      </p:sp>
      <p:sp>
        <p:nvSpPr>
          <p:cNvPr id="4267" name="Google Shape;4267;p91"/>
          <p:cNvSpPr txBox="1"/>
          <p:nvPr/>
        </p:nvSpPr>
        <p:spPr>
          <a:xfrm>
            <a:off x="3394675" y="445025"/>
            <a:ext cx="4687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4268" name="Google Shape;4268;p91"/>
          <p:cNvPicPr preferRelativeResize="0"/>
          <p:nvPr/>
        </p:nvPicPr>
        <p:blipFill>
          <a:blip r:embed="rId5">
            <a:alphaModFix/>
          </a:blip>
          <a:stretch>
            <a:fillRect/>
          </a:stretch>
        </p:blipFill>
        <p:spPr>
          <a:xfrm>
            <a:off x="5535225" y="982725"/>
            <a:ext cx="2857080" cy="3931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2"/>
        <p:cNvGrpSpPr/>
        <p:nvPr/>
      </p:nvGrpSpPr>
      <p:grpSpPr>
        <a:xfrm>
          <a:off x="0" y="0"/>
          <a:ext cx="0" cy="0"/>
          <a:chOff x="0" y="0"/>
          <a:chExt cx="0" cy="0"/>
        </a:xfrm>
      </p:grpSpPr>
      <p:sp>
        <p:nvSpPr>
          <p:cNvPr id="4273" name="Google Shape;4273;p9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70" b="1"/>
              <a:t>PL and </a:t>
            </a:r>
            <a:r>
              <a:rPr lang="en" sz="2900" b="1"/>
              <a:t>Delaware Teacher Growth and Support System  </a:t>
            </a:r>
            <a:endParaRPr sz="2900" b="1"/>
          </a:p>
        </p:txBody>
      </p:sp>
      <p:sp>
        <p:nvSpPr>
          <p:cNvPr id="4274" name="Google Shape;4274;p92"/>
          <p:cNvSpPr txBox="1">
            <a:spLocks noGrp="1"/>
          </p:cNvSpPr>
          <p:nvPr>
            <p:ph type="body" idx="1"/>
          </p:nvPr>
        </p:nvSpPr>
        <p:spPr>
          <a:xfrm>
            <a:off x="311700" y="1059800"/>
            <a:ext cx="39999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000" b="1">
                <a:solidFill>
                  <a:schemeClr val="dk1"/>
                </a:solidFill>
              </a:rPr>
              <a:t>SPEACS and DTGSS</a:t>
            </a:r>
            <a:endParaRPr sz="2000" b="1">
              <a:solidFill>
                <a:schemeClr val="dk1"/>
              </a:solidFill>
            </a:endParaRPr>
          </a:p>
          <a:p>
            <a:pPr marL="457200" lvl="0" indent="-355600" algn="l" rtl="0">
              <a:lnSpc>
                <a:spcPct val="90000"/>
              </a:lnSpc>
              <a:spcBef>
                <a:spcPts val="400"/>
              </a:spcBef>
              <a:spcAft>
                <a:spcPts val="0"/>
              </a:spcAft>
              <a:buClr>
                <a:schemeClr val="dk1"/>
              </a:buClr>
              <a:buSzPts val="2000"/>
              <a:buChar char="●"/>
            </a:pPr>
            <a:r>
              <a:rPr lang="en" sz="2000">
                <a:solidFill>
                  <a:schemeClr val="dk1"/>
                </a:solidFill>
              </a:rPr>
              <a:t>Provides background about communication and what to look for when it comes to supporting students who use AAC in the classroom</a:t>
            </a:r>
            <a:endParaRPr sz="200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a:solidFill>
                  <a:schemeClr val="dk1"/>
                </a:solidFill>
              </a:rPr>
              <a:t>Dates: </a:t>
            </a:r>
            <a:endParaRPr sz="2000">
              <a:solidFill>
                <a:schemeClr val="dk1"/>
              </a:solidFill>
            </a:endParaRPr>
          </a:p>
          <a:p>
            <a:pPr marL="469900" lvl="0" indent="0" algn="l" rtl="0">
              <a:lnSpc>
                <a:spcPct val="90000"/>
              </a:lnSpc>
              <a:spcBef>
                <a:spcPts val="400"/>
              </a:spcBef>
              <a:spcAft>
                <a:spcPts val="0"/>
              </a:spcAft>
              <a:buNone/>
            </a:pPr>
            <a:r>
              <a:rPr lang="en" sz="2000">
                <a:solidFill>
                  <a:schemeClr val="dk1"/>
                </a:solidFill>
              </a:rPr>
              <a:t>3/12/24- 1-4 pm (Virtual) PDMS #85496</a:t>
            </a:r>
            <a:endParaRPr sz="2000">
              <a:solidFill>
                <a:schemeClr val="dk1"/>
              </a:solidFill>
            </a:endParaRPr>
          </a:p>
          <a:p>
            <a:pPr marL="469900" lvl="0" indent="0" algn="l" rtl="0">
              <a:lnSpc>
                <a:spcPct val="90000"/>
              </a:lnSpc>
              <a:spcBef>
                <a:spcPts val="400"/>
              </a:spcBef>
              <a:spcAft>
                <a:spcPts val="0"/>
              </a:spcAft>
              <a:buClr>
                <a:schemeClr val="dk1"/>
              </a:buClr>
              <a:buSzPts val="1100"/>
              <a:buFont typeface="Arial"/>
              <a:buNone/>
            </a:pPr>
            <a:r>
              <a:rPr lang="en" sz="2000">
                <a:solidFill>
                  <a:schemeClr val="dk1"/>
                </a:solidFill>
              </a:rPr>
              <a:t>4/23/24- 1-4 pm  (Virtual) PDMS #85497</a:t>
            </a:r>
            <a:endParaRPr sz="2000">
              <a:solidFill>
                <a:schemeClr val="dk1"/>
              </a:solidFill>
            </a:endParaRPr>
          </a:p>
          <a:p>
            <a:pPr marL="12700" lvl="0" indent="0" algn="l" rtl="0">
              <a:lnSpc>
                <a:spcPct val="90000"/>
              </a:lnSpc>
              <a:spcBef>
                <a:spcPts val="40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1200"/>
              </a:spcAft>
              <a:buNone/>
            </a:pPr>
            <a:endParaRPr/>
          </a:p>
        </p:txBody>
      </p:sp>
      <p:sp>
        <p:nvSpPr>
          <p:cNvPr id="4275" name="Google Shape;4275;p9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fontScale="25000" lnSpcReduction="20000"/>
          </a:bodyPr>
          <a:lstStyle/>
          <a:p>
            <a:pPr marL="0" lvl="0" indent="0" algn="l" rtl="0">
              <a:lnSpc>
                <a:spcPct val="90000"/>
              </a:lnSpc>
              <a:spcBef>
                <a:spcPts val="800"/>
              </a:spcBef>
              <a:spcAft>
                <a:spcPts val="0"/>
              </a:spcAft>
              <a:buNone/>
            </a:pPr>
            <a:r>
              <a:rPr lang="en" sz="8000" b="1">
                <a:solidFill>
                  <a:schemeClr val="dk1"/>
                </a:solidFill>
              </a:rPr>
              <a:t>UDL and DTGSS for educators </a:t>
            </a:r>
            <a:endParaRPr sz="8000" b="1">
              <a:solidFill>
                <a:schemeClr val="dk1"/>
              </a:solidFill>
            </a:endParaRPr>
          </a:p>
          <a:p>
            <a:pPr marL="0" lvl="0" indent="0" algn="l" rtl="0">
              <a:lnSpc>
                <a:spcPct val="90000"/>
              </a:lnSpc>
              <a:spcBef>
                <a:spcPts val="800"/>
              </a:spcBef>
              <a:spcAft>
                <a:spcPts val="0"/>
              </a:spcAft>
              <a:buClr>
                <a:schemeClr val="dk1"/>
              </a:buClr>
              <a:buSzPct val="91666"/>
              <a:buFont typeface="Arial"/>
              <a:buNone/>
            </a:pPr>
            <a:endParaRPr sz="1200" b="1">
              <a:solidFill>
                <a:schemeClr val="dk1"/>
              </a:solidFill>
            </a:endParaRPr>
          </a:p>
          <a:p>
            <a:pPr marL="457200" lvl="0" indent="-355600" algn="l" rtl="0">
              <a:lnSpc>
                <a:spcPct val="100000"/>
              </a:lnSpc>
              <a:spcBef>
                <a:spcPts val="0"/>
              </a:spcBef>
              <a:spcAft>
                <a:spcPts val="0"/>
              </a:spcAft>
              <a:buClr>
                <a:schemeClr val="dk1"/>
              </a:buClr>
              <a:buSzPct val="100000"/>
              <a:buChar char="●"/>
            </a:pPr>
            <a:r>
              <a:rPr lang="en" sz="8000">
                <a:solidFill>
                  <a:schemeClr val="dk1"/>
                </a:solidFill>
              </a:rPr>
              <a:t>Explore how to align the DTGSS with Universal Design for Learning (UDL). Learn about UDL, which is an effective framework for tiered instructional strategies within MTSS, and how to use a crosswalk tool to provide educator feedback.</a:t>
            </a:r>
            <a:endParaRPr sz="8000">
              <a:solidFill>
                <a:schemeClr val="dk1"/>
              </a:solidFill>
            </a:endParaRPr>
          </a:p>
          <a:p>
            <a:pPr marL="457200" lvl="0" indent="-355600" algn="l" rtl="0">
              <a:lnSpc>
                <a:spcPct val="90000"/>
              </a:lnSpc>
              <a:spcBef>
                <a:spcPts val="0"/>
              </a:spcBef>
              <a:spcAft>
                <a:spcPts val="0"/>
              </a:spcAft>
              <a:buClr>
                <a:schemeClr val="dk1"/>
              </a:buClr>
              <a:buSzPct val="100000"/>
              <a:buChar char="●"/>
            </a:pPr>
            <a:r>
              <a:rPr lang="en" sz="8000">
                <a:solidFill>
                  <a:schemeClr val="dk1"/>
                </a:solidFill>
              </a:rPr>
              <a:t>Date: </a:t>
            </a:r>
            <a:endParaRPr sz="8000">
              <a:solidFill>
                <a:schemeClr val="dk1"/>
              </a:solidFill>
            </a:endParaRPr>
          </a:p>
          <a:p>
            <a:pPr marL="469900" lvl="0" indent="0" algn="l" rtl="0">
              <a:lnSpc>
                <a:spcPct val="90000"/>
              </a:lnSpc>
              <a:spcBef>
                <a:spcPts val="400"/>
              </a:spcBef>
              <a:spcAft>
                <a:spcPts val="0"/>
              </a:spcAft>
              <a:buClr>
                <a:schemeClr val="dk1"/>
              </a:buClr>
              <a:buSzPts val="275"/>
              <a:buFont typeface="Arial"/>
              <a:buNone/>
            </a:pPr>
            <a:r>
              <a:rPr lang="en" sz="8000">
                <a:solidFill>
                  <a:schemeClr val="dk1"/>
                </a:solidFill>
              </a:rPr>
              <a:t>3/21/24- 4-5pm (Virtual) PDMS # 42379</a:t>
            </a:r>
            <a:endParaRPr sz="8000">
              <a:solidFill>
                <a:schemeClr val="dk1"/>
              </a:solidFill>
            </a:endParaRPr>
          </a:p>
          <a:p>
            <a:pPr marL="12700" lvl="0" indent="444500" algn="l" rtl="0">
              <a:lnSpc>
                <a:spcPct val="90000"/>
              </a:lnSpc>
              <a:spcBef>
                <a:spcPts val="400"/>
              </a:spcBef>
              <a:spcAft>
                <a:spcPts val="0"/>
              </a:spcAft>
              <a:buClr>
                <a:schemeClr val="dk1"/>
              </a:buClr>
              <a:buSzPct val="61111"/>
              <a:buFont typeface="Arial"/>
              <a:buNone/>
            </a:pPr>
            <a:endParaRPr sz="1800"/>
          </a:p>
          <a:p>
            <a:pPr marL="0" lvl="0" indent="0" algn="l" rtl="0">
              <a:spcBef>
                <a:spcPts val="0"/>
              </a:spcBef>
              <a:spcAft>
                <a:spcPts val="12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0"/>
        <p:cNvGrpSpPr/>
        <p:nvPr/>
      </p:nvGrpSpPr>
      <p:grpSpPr>
        <a:xfrm>
          <a:off x="0" y="0"/>
          <a:ext cx="0" cy="0"/>
          <a:chOff x="0" y="0"/>
          <a:chExt cx="0" cy="0"/>
        </a:xfrm>
      </p:grpSpPr>
      <p:sp>
        <p:nvSpPr>
          <p:cNvPr id="4281" name="Google Shape;4281;p93"/>
          <p:cNvSpPr txBox="1">
            <a:spLocks noGrp="1"/>
          </p:cNvSpPr>
          <p:nvPr>
            <p:ph type="title"/>
          </p:nvPr>
        </p:nvSpPr>
        <p:spPr>
          <a:xfrm>
            <a:off x="4214825" y="29150"/>
            <a:ext cx="4929300" cy="74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2700"/>
              <a:buFont typeface="Calibri"/>
              <a:buNone/>
            </a:pPr>
            <a:r>
              <a:rPr lang="en" sz="3600" b="1">
                <a:solidFill>
                  <a:schemeClr val="lt1"/>
                </a:solidFill>
              </a:rPr>
              <a:t>YMHFA</a:t>
            </a:r>
            <a:endParaRPr sz="3600" b="1">
              <a:solidFill>
                <a:schemeClr val="lt1"/>
              </a:solidFill>
              <a:latin typeface="Calibri"/>
              <a:ea typeface="Calibri"/>
              <a:cs typeface="Calibri"/>
              <a:sym typeface="Calibri"/>
            </a:endParaRPr>
          </a:p>
        </p:txBody>
      </p:sp>
      <p:sp>
        <p:nvSpPr>
          <p:cNvPr id="4282" name="Google Shape;4282;p93"/>
          <p:cNvSpPr txBox="1"/>
          <p:nvPr/>
        </p:nvSpPr>
        <p:spPr>
          <a:xfrm>
            <a:off x="347425" y="989825"/>
            <a:ext cx="86793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dk1"/>
              </a:solidFill>
            </a:endParaRPr>
          </a:p>
          <a:p>
            <a:pPr marL="0" marR="0" lvl="0" indent="0" algn="l" rtl="0">
              <a:spcBef>
                <a:spcPts val="0"/>
              </a:spcBef>
              <a:spcAft>
                <a:spcPts val="0"/>
              </a:spcAft>
              <a:buNone/>
            </a:pPr>
            <a:endParaRPr sz="2000">
              <a:solidFill>
                <a:schemeClr val="dk1"/>
              </a:solidFill>
            </a:endParaRPr>
          </a:p>
        </p:txBody>
      </p:sp>
      <p:pic>
        <p:nvPicPr>
          <p:cNvPr id="4283" name="Google Shape;4283;p93"/>
          <p:cNvPicPr preferRelativeResize="0"/>
          <p:nvPr/>
        </p:nvPicPr>
        <p:blipFill>
          <a:blip r:embed="rId4">
            <a:alphaModFix/>
          </a:blip>
          <a:stretch>
            <a:fillRect/>
          </a:stretch>
        </p:blipFill>
        <p:spPr>
          <a:xfrm>
            <a:off x="152400" y="29151"/>
            <a:ext cx="3811698" cy="4961949"/>
          </a:xfrm>
          <a:prstGeom prst="rect">
            <a:avLst/>
          </a:prstGeom>
          <a:noFill/>
          <a:ln>
            <a:noFill/>
          </a:ln>
          <a:effectLst>
            <a:outerShdw blurRad="57150" dist="19050" dir="5400000" algn="bl" rotWithShape="0">
              <a:srgbClr val="000000">
                <a:alpha val="50000"/>
              </a:srgbClr>
            </a:outerShdw>
          </a:effectLst>
        </p:spPr>
      </p:pic>
      <p:sp>
        <p:nvSpPr>
          <p:cNvPr id="4284" name="Google Shape;4284;p93"/>
          <p:cNvSpPr txBox="1"/>
          <p:nvPr/>
        </p:nvSpPr>
        <p:spPr>
          <a:xfrm>
            <a:off x="4214825" y="989825"/>
            <a:ext cx="4674000" cy="356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Calibri"/>
                <a:ea typeface="Calibri"/>
                <a:cs typeface="Calibri"/>
                <a:sym typeface="Calibri"/>
              </a:rPr>
              <a:t>DDOE is offering FREE virtual YMHFA training courses. Register via PDMS (course #</a:t>
            </a:r>
            <a:r>
              <a:rPr lang="en" sz="1800" b="1">
                <a:solidFill>
                  <a:schemeClr val="dk1"/>
                </a:solidFill>
                <a:latin typeface="Calibri"/>
                <a:ea typeface="Calibri"/>
                <a:cs typeface="Calibri"/>
                <a:sym typeface="Calibri"/>
              </a:rPr>
              <a:t>32298</a:t>
            </a:r>
            <a:r>
              <a:rPr lang="en" sz="1800">
                <a:solidFill>
                  <a:schemeClr val="dk1"/>
                </a:solidFill>
                <a:latin typeface="Calibri"/>
                <a:ea typeface="Calibri"/>
                <a:cs typeface="Calibri"/>
                <a:sym typeface="Calibri"/>
              </a:rPr>
              <a:t>), pre-work is required. All sessions are scheduled from 8:30 AM to 3:30 PM. </a:t>
            </a:r>
            <a:endParaRPr sz="1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2100" b="1">
                <a:solidFill>
                  <a:schemeClr val="dk1"/>
                </a:solidFill>
                <a:latin typeface="Calibri"/>
                <a:ea typeface="Calibri"/>
                <a:cs typeface="Calibri"/>
                <a:sym typeface="Calibri"/>
              </a:rPr>
              <a:t>April 10, 2024 </a:t>
            </a:r>
            <a:r>
              <a:rPr lang="en" sz="2100">
                <a:solidFill>
                  <a:schemeClr val="dk1"/>
                </a:solidFill>
                <a:latin typeface="Calibri"/>
                <a:ea typeface="Calibri"/>
                <a:cs typeface="Calibri"/>
                <a:sym typeface="Calibri"/>
              </a:rPr>
              <a:t>PDMS # 75107 </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2100" b="1">
                <a:solidFill>
                  <a:schemeClr val="dk1"/>
                </a:solidFill>
                <a:latin typeface="Calibri"/>
                <a:ea typeface="Calibri"/>
                <a:cs typeface="Calibri"/>
                <a:sym typeface="Calibri"/>
              </a:rPr>
              <a:t>May 16, 2024 </a:t>
            </a:r>
            <a:r>
              <a:rPr lang="en" sz="2100">
                <a:solidFill>
                  <a:schemeClr val="dk1"/>
                </a:solidFill>
                <a:latin typeface="Calibri"/>
                <a:ea typeface="Calibri"/>
                <a:cs typeface="Calibri"/>
                <a:sym typeface="Calibri"/>
              </a:rPr>
              <a:t>PDMS # 75108 </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2100" b="1">
                <a:solidFill>
                  <a:schemeClr val="dk1"/>
                </a:solidFill>
                <a:latin typeface="Calibri"/>
                <a:ea typeface="Calibri"/>
                <a:cs typeface="Calibri"/>
                <a:sym typeface="Calibri"/>
              </a:rPr>
              <a:t>June 12, 2024 </a:t>
            </a:r>
            <a:r>
              <a:rPr lang="en" sz="2100">
                <a:solidFill>
                  <a:schemeClr val="dk1"/>
                </a:solidFill>
                <a:latin typeface="Calibri"/>
                <a:ea typeface="Calibri"/>
                <a:cs typeface="Calibri"/>
                <a:sym typeface="Calibri"/>
              </a:rPr>
              <a:t>PDMS # 75109 </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2100" b="1">
                <a:solidFill>
                  <a:schemeClr val="dk1"/>
                </a:solidFill>
                <a:latin typeface="Calibri"/>
                <a:ea typeface="Calibri"/>
                <a:cs typeface="Calibri"/>
                <a:sym typeface="Calibri"/>
              </a:rPr>
              <a:t>July 9, 2024 </a:t>
            </a:r>
            <a:r>
              <a:rPr lang="en" sz="2100">
                <a:solidFill>
                  <a:schemeClr val="dk1"/>
                </a:solidFill>
                <a:latin typeface="Calibri"/>
                <a:ea typeface="Calibri"/>
                <a:cs typeface="Calibri"/>
                <a:sym typeface="Calibri"/>
              </a:rPr>
              <a:t>PDMS # 75110 </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2100" b="1">
                <a:solidFill>
                  <a:schemeClr val="dk1"/>
                </a:solidFill>
                <a:latin typeface="Calibri"/>
                <a:ea typeface="Calibri"/>
                <a:cs typeface="Calibri"/>
                <a:sym typeface="Calibri"/>
              </a:rPr>
              <a:t>Aug. 14, 2024 </a:t>
            </a:r>
            <a:r>
              <a:rPr lang="en" sz="2100">
                <a:solidFill>
                  <a:schemeClr val="dk1"/>
                </a:solidFill>
                <a:latin typeface="Calibri"/>
                <a:ea typeface="Calibri"/>
                <a:cs typeface="Calibri"/>
                <a:sym typeface="Calibri"/>
              </a:rPr>
              <a:t>PDMS # 75111 </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2"/>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8"/>
        <p:cNvGrpSpPr/>
        <p:nvPr/>
      </p:nvGrpSpPr>
      <p:grpSpPr>
        <a:xfrm>
          <a:off x="0" y="0"/>
          <a:ext cx="0" cy="0"/>
          <a:chOff x="0" y="0"/>
          <a:chExt cx="0" cy="0"/>
        </a:xfrm>
      </p:grpSpPr>
      <p:sp>
        <p:nvSpPr>
          <p:cNvPr id="4289" name="Google Shape;4289;p94"/>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290" name="Google Shape;4290;p9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291" name="Google Shape;4291;p94"/>
          <p:cNvPicPr preferRelativeResize="0"/>
          <p:nvPr/>
        </p:nvPicPr>
        <p:blipFill>
          <a:blip r:embed="rId3">
            <a:alphaModFix/>
          </a:blip>
          <a:stretch>
            <a:fillRect/>
          </a:stretch>
        </p:blipFill>
        <p:spPr>
          <a:xfrm>
            <a:off x="7229" y="-36425"/>
            <a:ext cx="9129540"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sp>
        <p:nvSpPr>
          <p:cNvPr id="4296" name="Google Shape;4296;p95"/>
          <p:cNvSpPr txBox="1">
            <a:spLocks noGrp="1"/>
          </p:cNvSpPr>
          <p:nvPr>
            <p:ph type="title"/>
          </p:nvPr>
        </p:nvSpPr>
        <p:spPr>
          <a:xfrm>
            <a:off x="311700" y="51000"/>
            <a:ext cx="8520600" cy="44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20" b="1"/>
              <a:t>Social, Emotional &amp; Behavioral Wellbeing Conference</a:t>
            </a:r>
            <a:endParaRPr sz="2920" b="1"/>
          </a:p>
        </p:txBody>
      </p:sp>
      <p:sp>
        <p:nvSpPr>
          <p:cNvPr id="4297" name="Google Shape;4297;p9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298" name="Google Shape;4298;p95"/>
          <p:cNvPicPr preferRelativeResize="0"/>
          <p:nvPr/>
        </p:nvPicPr>
        <p:blipFill>
          <a:blip r:embed="rId3">
            <a:alphaModFix/>
          </a:blip>
          <a:stretch>
            <a:fillRect/>
          </a:stretch>
        </p:blipFill>
        <p:spPr>
          <a:xfrm>
            <a:off x="2477050" y="640975"/>
            <a:ext cx="4458824" cy="44588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02"/>
        <p:cNvGrpSpPr/>
        <p:nvPr/>
      </p:nvGrpSpPr>
      <p:grpSpPr>
        <a:xfrm>
          <a:off x="0" y="0"/>
          <a:ext cx="0" cy="0"/>
          <a:chOff x="0" y="0"/>
          <a:chExt cx="0" cy="0"/>
        </a:xfrm>
      </p:grpSpPr>
      <p:sp>
        <p:nvSpPr>
          <p:cNvPr id="4303" name="Google Shape;4303;p96"/>
          <p:cNvSpPr txBox="1">
            <a:spLocks noGrp="1"/>
          </p:cNvSpPr>
          <p:nvPr>
            <p:ph type="ctrTitle"/>
          </p:nvPr>
        </p:nvSpPr>
        <p:spPr>
          <a:xfrm>
            <a:off x="114633" y="1597825"/>
            <a:ext cx="8844900" cy="1102500"/>
          </a:xfrm>
          <a:prstGeom prst="rect">
            <a:avLst/>
          </a:prstGeom>
          <a:noFill/>
          <a:ln>
            <a:noFill/>
          </a:ln>
        </p:spPr>
        <p:txBody>
          <a:bodyPr spcFirstLastPara="1" wrap="square" lIns="91425" tIns="45700" rIns="91425" bIns="45700" anchor="ctr" anchorCtr="0">
            <a:normAutofit fontScale="90000"/>
          </a:bodyPr>
          <a:lstStyle/>
          <a:p>
            <a:pPr marL="0" marR="0" lvl="0" indent="0" algn="ctr" rtl="0">
              <a:spcBef>
                <a:spcPts val="0"/>
              </a:spcBef>
              <a:spcAft>
                <a:spcPts val="0"/>
              </a:spcAft>
              <a:buNone/>
            </a:pPr>
            <a:endParaRPr sz="3300" b="1"/>
          </a:p>
          <a:p>
            <a:pPr marL="0" marR="0" lvl="0" indent="0" algn="ctr" rtl="0">
              <a:spcBef>
                <a:spcPts val="0"/>
              </a:spcBef>
              <a:spcAft>
                <a:spcPts val="0"/>
              </a:spcAft>
              <a:buNone/>
            </a:pPr>
            <a:r>
              <a:rPr lang="en"/>
              <a:t>  </a:t>
            </a:r>
            <a:endParaRPr sz="2400" b="0" i="0" u="none" strike="noStrike" cap="none">
              <a:solidFill>
                <a:schemeClr val="lt1"/>
              </a:solidFill>
              <a:latin typeface="Calibri"/>
              <a:ea typeface="Calibri"/>
              <a:cs typeface="Calibri"/>
              <a:sym typeface="Calibri"/>
            </a:endParaRPr>
          </a:p>
        </p:txBody>
      </p:sp>
      <p:sp>
        <p:nvSpPr>
          <p:cNvPr id="4304" name="Google Shape;4304;p96"/>
          <p:cNvSpPr txBox="1"/>
          <p:nvPr/>
        </p:nvSpPr>
        <p:spPr>
          <a:xfrm>
            <a:off x="724525" y="2090900"/>
            <a:ext cx="7625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600" b="1">
                <a:solidFill>
                  <a:srgbClr val="1155CC"/>
                </a:solidFill>
                <a:latin typeface="Roboto"/>
                <a:ea typeface="Roboto"/>
                <a:cs typeface="Roboto"/>
                <a:sym typeface="Roboto"/>
              </a:rPr>
              <a:t>Data Check-In</a:t>
            </a:r>
            <a:endParaRPr sz="5600" b="1">
              <a:solidFill>
                <a:srgbClr val="1155CC"/>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08"/>
        <p:cNvGrpSpPr/>
        <p:nvPr/>
      </p:nvGrpSpPr>
      <p:grpSpPr>
        <a:xfrm>
          <a:off x="0" y="0"/>
          <a:ext cx="0" cy="0"/>
          <a:chOff x="0" y="0"/>
          <a:chExt cx="0" cy="0"/>
        </a:xfrm>
      </p:grpSpPr>
      <p:sp>
        <p:nvSpPr>
          <p:cNvPr id="4309" name="Google Shape;4309;p97"/>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b="1"/>
              <a:t>DE School Climate Survey Update &amp; Check-in</a:t>
            </a:r>
            <a:endParaRPr sz="3000" b="1"/>
          </a:p>
        </p:txBody>
      </p:sp>
      <p:sp>
        <p:nvSpPr>
          <p:cNvPr id="4310" name="Google Shape;4310;p97"/>
          <p:cNvSpPr txBox="1">
            <a:spLocks noGrp="1"/>
          </p:cNvSpPr>
          <p:nvPr>
            <p:ph type="body" idx="1"/>
          </p:nvPr>
        </p:nvSpPr>
        <p:spPr>
          <a:xfrm>
            <a:off x="139025" y="951800"/>
            <a:ext cx="6473400" cy="3922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75"/>
              <a:buNone/>
            </a:pPr>
            <a:r>
              <a:rPr lang="en" sz="2100" b="1">
                <a:solidFill>
                  <a:schemeClr val="dk1"/>
                </a:solidFill>
              </a:rPr>
              <a:t>Survey Administration Directions &amp; Related Materials </a:t>
            </a:r>
            <a:endParaRPr sz="2100" b="1">
              <a:solidFill>
                <a:schemeClr val="dk1"/>
              </a:solidFill>
            </a:endParaRPr>
          </a:p>
          <a:p>
            <a:pPr marL="0" lvl="0" indent="0" algn="l" rtl="0">
              <a:lnSpc>
                <a:spcPct val="100000"/>
              </a:lnSpc>
              <a:spcBef>
                <a:spcPts val="1200"/>
              </a:spcBef>
              <a:spcAft>
                <a:spcPts val="0"/>
              </a:spcAft>
              <a:buSzPts val="275"/>
              <a:buNone/>
            </a:pPr>
            <a:r>
              <a:rPr lang="en" sz="2000">
                <a:solidFill>
                  <a:schemeClr val="dk1"/>
                </a:solidFill>
              </a:rPr>
              <a:t>Per STUDENT, TEACHER/STAFF, and HOME surveys, detailed directions with ONLINE SURVEY LINKS &amp; sampling guidelines included (</a:t>
            </a:r>
            <a:r>
              <a:rPr lang="en" sz="2000" i="1">
                <a:solidFill>
                  <a:schemeClr val="dk1"/>
                </a:solidFill>
              </a:rPr>
              <a:t>Review of directions is essential to the survey process</a:t>
            </a:r>
            <a:r>
              <a:rPr lang="en" sz="2000">
                <a:solidFill>
                  <a:schemeClr val="dk1"/>
                </a:solidFill>
              </a:rPr>
              <a:t>.)</a:t>
            </a:r>
            <a:endParaRPr sz="2000">
              <a:solidFill>
                <a:schemeClr val="dk1"/>
              </a:solidFill>
            </a:endParaRPr>
          </a:p>
          <a:p>
            <a:pPr marL="0" lvl="0" indent="0" algn="l" rtl="0">
              <a:lnSpc>
                <a:spcPct val="100000"/>
              </a:lnSpc>
              <a:spcBef>
                <a:spcPts val="1200"/>
              </a:spcBef>
              <a:spcAft>
                <a:spcPts val="0"/>
              </a:spcAft>
              <a:buClr>
                <a:schemeClr val="dk1"/>
              </a:buClr>
              <a:buSzPts val="275"/>
              <a:buFont typeface="Arial"/>
              <a:buNone/>
            </a:pPr>
            <a:r>
              <a:rPr lang="en" sz="2000">
                <a:solidFill>
                  <a:schemeClr val="dk1"/>
                </a:solidFill>
              </a:rPr>
              <a:t>To support HOME survey administration, materials include:</a:t>
            </a:r>
            <a:endParaRPr sz="2000">
              <a:solidFill>
                <a:schemeClr val="dk1"/>
              </a:solidFill>
            </a:endParaRPr>
          </a:p>
          <a:p>
            <a:pPr marL="457200" lvl="0" indent="-355600" algn="l" rtl="0">
              <a:lnSpc>
                <a:spcPct val="100000"/>
              </a:lnSpc>
              <a:spcBef>
                <a:spcPts val="1200"/>
              </a:spcBef>
              <a:spcAft>
                <a:spcPts val="0"/>
              </a:spcAft>
              <a:buClr>
                <a:schemeClr val="dk1"/>
              </a:buClr>
              <a:buSzPts val="2000"/>
              <a:buChar char="●"/>
            </a:pPr>
            <a:r>
              <a:rPr lang="en" sz="2000">
                <a:solidFill>
                  <a:schemeClr val="dk1"/>
                </a:solidFill>
              </a:rPr>
              <a:t>Online Spanish HOME survey link</a:t>
            </a: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a:solidFill>
                  <a:schemeClr val="dk1"/>
                </a:solidFill>
              </a:rPr>
              <a:t>Printable HOME survey in Haitian Creole</a:t>
            </a: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a:solidFill>
                  <a:schemeClr val="dk1"/>
                </a:solidFill>
              </a:rPr>
              <a:t>Parent/Caregiver letter/message templates in English, Spanish &amp; Haitian Creole</a:t>
            </a:r>
            <a:endParaRPr sz="2000"/>
          </a:p>
        </p:txBody>
      </p:sp>
      <p:sp>
        <p:nvSpPr>
          <p:cNvPr id="4311" name="Google Shape;4311;p97"/>
          <p:cNvSpPr txBox="1">
            <a:spLocks noGrp="1"/>
          </p:cNvSpPr>
          <p:nvPr>
            <p:ph type="body" idx="2"/>
          </p:nvPr>
        </p:nvSpPr>
        <p:spPr>
          <a:xfrm>
            <a:off x="6797350" y="1152475"/>
            <a:ext cx="2346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a:solidFill>
                  <a:schemeClr val="dk1"/>
                </a:solidFill>
              </a:rPr>
              <a:t>DSCS Timeline survey window - </a:t>
            </a:r>
            <a:r>
              <a:rPr lang="en" sz="2400" b="1">
                <a:solidFill>
                  <a:schemeClr val="dk1"/>
                </a:solidFill>
              </a:rPr>
              <a:t>2/20-3/29/2024</a:t>
            </a:r>
            <a:r>
              <a:rPr lang="en" sz="2400">
                <a:solidFill>
                  <a:schemeClr val="dk1"/>
                </a:solidFill>
              </a:rPr>
              <a:t>  </a:t>
            </a:r>
            <a:endParaRPr sz="2400"/>
          </a:p>
        </p:txBody>
      </p:sp>
      <p:pic>
        <p:nvPicPr>
          <p:cNvPr id="4312" name="Google Shape;4312;p97"/>
          <p:cNvPicPr preferRelativeResize="0"/>
          <p:nvPr/>
        </p:nvPicPr>
        <p:blipFill>
          <a:blip r:embed="rId3">
            <a:alphaModFix/>
          </a:blip>
          <a:stretch>
            <a:fillRect/>
          </a:stretch>
        </p:blipFill>
        <p:spPr>
          <a:xfrm>
            <a:off x="6958188" y="2750600"/>
            <a:ext cx="2024925" cy="2024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9"/>
        <p:cNvGrpSpPr/>
        <p:nvPr/>
      </p:nvGrpSpPr>
      <p:grpSpPr>
        <a:xfrm>
          <a:off x="0" y="0"/>
          <a:ext cx="0" cy="0"/>
          <a:chOff x="0" y="0"/>
          <a:chExt cx="0" cy="0"/>
        </a:xfrm>
      </p:grpSpPr>
      <p:sp>
        <p:nvSpPr>
          <p:cNvPr id="3910" name="Google Shape;3910;p61"/>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lt1"/>
              </a:buClr>
              <a:buSzPct val="75000"/>
              <a:buFont typeface="Calibri"/>
              <a:buNone/>
            </a:pPr>
            <a:r>
              <a:rPr lang="en" sz="3600" b="1"/>
              <a:t>The DE-MTSS TA Center Team</a:t>
            </a:r>
            <a:endParaRPr sz="3600" b="1"/>
          </a:p>
          <a:p>
            <a:pPr marL="0" lvl="0" indent="0" algn="l" rtl="0">
              <a:spcBef>
                <a:spcPts val="0"/>
              </a:spcBef>
              <a:spcAft>
                <a:spcPts val="0"/>
              </a:spcAft>
              <a:buNone/>
            </a:pPr>
            <a:endParaRPr/>
          </a:p>
        </p:txBody>
      </p:sp>
      <p:pic>
        <p:nvPicPr>
          <p:cNvPr id="3911" name="Google Shape;3911;p61"/>
          <p:cNvPicPr preferRelativeResize="0"/>
          <p:nvPr/>
        </p:nvPicPr>
        <p:blipFill>
          <a:blip r:embed="rId3">
            <a:alphaModFix/>
          </a:blip>
          <a:stretch>
            <a:fillRect/>
          </a:stretch>
        </p:blipFill>
        <p:spPr>
          <a:xfrm>
            <a:off x="1628495" y="1291225"/>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12" name="Google Shape;3912;p61"/>
          <p:cNvPicPr preferRelativeResize="0"/>
          <p:nvPr/>
        </p:nvPicPr>
        <p:blipFill>
          <a:blip r:embed="rId4">
            <a:alphaModFix/>
          </a:blip>
          <a:stretch>
            <a:fillRect/>
          </a:stretch>
        </p:blipFill>
        <p:spPr>
          <a:xfrm>
            <a:off x="4083650" y="1291225"/>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13" name="Google Shape;3913;p61"/>
          <p:cNvPicPr preferRelativeResize="0"/>
          <p:nvPr/>
        </p:nvPicPr>
        <p:blipFill>
          <a:blip r:embed="rId5">
            <a:alphaModFix/>
          </a:blip>
          <a:stretch>
            <a:fillRect/>
          </a:stretch>
        </p:blipFill>
        <p:spPr>
          <a:xfrm>
            <a:off x="5311234" y="1253125"/>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14" name="Google Shape;3914;p61"/>
          <p:cNvPicPr preferRelativeResize="0"/>
          <p:nvPr/>
        </p:nvPicPr>
        <p:blipFill>
          <a:blip r:embed="rId6">
            <a:alphaModFix/>
          </a:blip>
          <a:stretch>
            <a:fillRect/>
          </a:stretch>
        </p:blipFill>
        <p:spPr>
          <a:xfrm>
            <a:off x="574385" y="2888882"/>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15" name="Google Shape;3915;p61"/>
          <p:cNvPicPr preferRelativeResize="0"/>
          <p:nvPr/>
        </p:nvPicPr>
        <p:blipFill>
          <a:blip r:embed="rId7">
            <a:alphaModFix/>
          </a:blip>
          <a:stretch>
            <a:fillRect/>
          </a:stretch>
        </p:blipFill>
        <p:spPr>
          <a:xfrm>
            <a:off x="1806961" y="2866557"/>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16" name="Google Shape;3916;p61"/>
          <p:cNvPicPr preferRelativeResize="0"/>
          <p:nvPr/>
        </p:nvPicPr>
        <p:blipFill>
          <a:blip r:embed="rId8">
            <a:alphaModFix/>
          </a:blip>
          <a:stretch>
            <a:fillRect/>
          </a:stretch>
        </p:blipFill>
        <p:spPr>
          <a:xfrm>
            <a:off x="5884908" y="2934382"/>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17" name="Google Shape;3917;p61"/>
          <p:cNvPicPr preferRelativeResize="0"/>
          <p:nvPr/>
        </p:nvPicPr>
        <p:blipFill>
          <a:blip r:embed="rId9">
            <a:alphaModFix/>
          </a:blip>
          <a:stretch>
            <a:fillRect/>
          </a:stretch>
        </p:blipFill>
        <p:spPr>
          <a:xfrm>
            <a:off x="7177732" y="2934382"/>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sp>
        <p:nvSpPr>
          <p:cNvPr id="3918" name="Google Shape;3918;p61"/>
          <p:cNvSpPr txBox="1"/>
          <p:nvPr/>
        </p:nvSpPr>
        <p:spPr>
          <a:xfrm>
            <a:off x="1627550" y="2293144"/>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Deborah Boyer</a:t>
            </a:r>
            <a:endParaRPr sz="1300" u="sng">
              <a:solidFill>
                <a:srgbClr val="003E77"/>
              </a:solidFill>
              <a:latin typeface="Calibri"/>
              <a:ea typeface="Calibri"/>
              <a:cs typeface="Calibri"/>
              <a:sym typeface="Calibri"/>
            </a:endParaRPr>
          </a:p>
        </p:txBody>
      </p:sp>
      <p:sp>
        <p:nvSpPr>
          <p:cNvPr id="3919" name="Google Shape;3919;p61"/>
          <p:cNvSpPr txBox="1"/>
          <p:nvPr/>
        </p:nvSpPr>
        <p:spPr>
          <a:xfrm>
            <a:off x="2717148" y="2293158"/>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Valerie Brown</a:t>
            </a:r>
            <a:endParaRPr sz="1300" u="sng">
              <a:solidFill>
                <a:srgbClr val="003E77"/>
              </a:solidFill>
              <a:latin typeface="Calibri"/>
              <a:ea typeface="Calibri"/>
              <a:cs typeface="Calibri"/>
              <a:sym typeface="Calibri"/>
            </a:endParaRPr>
          </a:p>
        </p:txBody>
      </p:sp>
      <p:sp>
        <p:nvSpPr>
          <p:cNvPr id="3920" name="Google Shape;3920;p61"/>
          <p:cNvSpPr txBox="1"/>
          <p:nvPr/>
        </p:nvSpPr>
        <p:spPr>
          <a:xfrm>
            <a:off x="4083651" y="2293158"/>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u="sng">
                <a:solidFill>
                  <a:srgbClr val="003E77"/>
                </a:solidFill>
                <a:latin typeface="Calibri"/>
                <a:ea typeface="Calibri"/>
                <a:cs typeface="Calibri"/>
                <a:sym typeface="Calibri"/>
              </a:rPr>
              <a:t>Brigid Dux</a:t>
            </a:r>
            <a:endParaRPr sz="1200" u="sng">
              <a:solidFill>
                <a:srgbClr val="003E77"/>
              </a:solidFill>
              <a:latin typeface="Calibri"/>
              <a:ea typeface="Calibri"/>
              <a:cs typeface="Calibri"/>
              <a:sym typeface="Calibri"/>
            </a:endParaRPr>
          </a:p>
        </p:txBody>
      </p:sp>
      <p:sp>
        <p:nvSpPr>
          <p:cNvPr id="3921" name="Google Shape;3921;p61"/>
          <p:cNvSpPr txBox="1"/>
          <p:nvPr/>
        </p:nvSpPr>
        <p:spPr>
          <a:xfrm>
            <a:off x="5311217" y="2293133"/>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Brynn Fallah</a:t>
            </a:r>
            <a:endParaRPr sz="1300" u="sng">
              <a:solidFill>
                <a:srgbClr val="003E77"/>
              </a:solidFill>
              <a:latin typeface="Calibri"/>
              <a:ea typeface="Calibri"/>
              <a:cs typeface="Calibri"/>
              <a:sym typeface="Calibri"/>
            </a:endParaRPr>
          </a:p>
        </p:txBody>
      </p:sp>
      <p:sp>
        <p:nvSpPr>
          <p:cNvPr id="3922" name="Google Shape;3922;p61"/>
          <p:cNvSpPr txBox="1"/>
          <p:nvPr/>
        </p:nvSpPr>
        <p:spPr>
          <a:xfrm>
            <a:off x="6538809" y="2293133"/>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Dana Farrior</a:t>
            </a:r>
            <a:endParaRPr sz="1300" u="sng">
              <a:solidFill>
                <a:srgbClr val="003E77"/>
              </a:solidFill>
              <a:latin typeface="Calibri"/>
              <a:ea typeface="Calibri"/>
              <a:cs typeface="Calibri"/>
              <a:sym typeface="Calibri"/>
            </a:endParaRPr>
          </a:p>
        </p:txBody>
      </p:sp>
      <p:sp>
        <p:nvSpPr>
          <p:cNvPr id="3923" name="Google Shape;3923;p61"/>
          <p:cNvSpPr txBox="1"/>
          <p:nvPr/>
        </p:nvSpPr>
        <p:spPr>
          <a:xfrm>
            <a:off x="593383" y="3958009"/>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Sarah Hearn</a:t>
            </a:r>
            <a:endParaRPr sz="1300" u="sng">
              <a:solidFill>
                <a:srgbClr val="003E77"/>
              </a:solidFill>
              <a:latin typeface="Calibri"/>
              <a:ea typeface="Calibri"/>
              <a:cs typeface="Calibri"/>
              <a:sym typeface="Calibri"/>
            </a:endParaRPr>
          </a:p>
        </p:txBody>
      </p:sp>
      <p:sp>
        <p:nvSpPr>
          <p:cNvPr id="3924" name="Google Shape;3924;p61"/>
          <p:cNvSpPr txBox="1"/>
          <p:nvPr/>
        </p:nvSpPr>
        <p:spPr>
          <a:xfrm>
            <a:off x="1806961" y="3947145"/>
            <a:ext cx="1048800" cy="24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Niki Kendall</a:t>
            </a:r>
            <a:endParaRPr sz="1300" u="sng">
              <a:solidFill>
                <a:srgbClr val="003E77"/>
              </a:solidFill>
              <a:latin typeface="Calibri"/>
              <a:ea typeface="Calibri"/>
              <a:cs typeface="Calibri"/>
              <a:sym typeface="Calibri"/>
            </a:endParaRPr>
          </a:p>
        </p:txBody>
      </p:sp>
      <p:sp>
        <p:nvSpPr>
          <p:cNvPr id="3925" name="Google Shape;3925;p61"/>
          <p:cNvSpPr txBox="1"/>
          <p:nvPr/>
        </p:nvSpPr>
        <p:spPr>
          <a:xfrm>
            <a:off x="4573032" y="4003509"/>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Megan Pell</a:t>
            </a:r>
            <a:endParaRPr sz="1300" u="sng">
              <a:solidFill>
                <a:srgbClr val="003E77"/>
              </a:solidFill>
              <a:latin typeface="Calibri"/>
              <a:ea typeface="Calibri"/>
              <a:cs typeface="Calibri"/>
              <a:sym typeface="Calibri"/>
            </a:endParaRPr>
          </a:p>
        </p:txBody>
      </p:sp>
      <p:sp>
        <p:nvSpPr>
          <p:cNvPr id="3926" name="Google Shape;3926;p61"/>
          <p:cNvSpPr txBox="1"/>
          <p:nvPr/>
        </p:nvSpPr>
        <p:spPr>
          <a:xfrm>
            <a:off x="5786621" y="4003520"/>
            <a:ext cx="12456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Mackenzie Shane</a:t>
            </a:r>
            <a:endParaRPr sz="1300" u="sng">
              <a:solidFill>
                <a:srgbClr val="003E77"/>
              </a:solidFill>
              <a:latin typeface="Calibri"/>
              <a:ea typeface="Calibri"/>
              <a:cs typeface="Calibri"/>
              <a:sym typeface="Calibri"/>
            </a:endParaRPr>
          </a:p>
        </p:txBody>
      </p:sp>
      <p:sp>
        <p:nvSpPr>
          <p:cNvPr id="3927" name="Google Shape;3927;p61"/>
          <p:cNvSpPr txBox="1"/>
          <p:nvPr/>
        </p:nvSpPr>
        <p:spPr>
          <a:xfrm>
            <a:off x="5943771" y="4003509"/>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300" u="sng">
              <a:solidFill>
                <a:srgbClr val="003E77"/>
              </a:solidFill>
              <a:latin typeface="Calibri"/>
              <a:ea typeface="Calibri"/>
              <a:cs typeface="Calibri"/>
              <a:sym typeface="Calibri"/>
            </a:endParaRPr>
          </a:p>
        </p:txBody>
      </p:sp>
      <p:sp>
        <p:nvSpPr>
          <p:cNvPr id="3928" name="Google Shape;3928;p61"/>
          <p:cNvSpPr txBox="1"/>
          <p:nvPr/>
        </p:nvSpPr>
        <p:spPr>
          <a:xfrm>
            <a:off x="7177732" y="4003509"/>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Angelia Wilt</a:t>
            </a:r>
            <a:endParaRPr sz="1300" u="sng">
              <a:solidFill>
                <a:srgbClr val="003E77"/>
              </a:solidFill>
              <a:latin typeface="Calibri"/>
              <a:ea typeface="Calibri"/>
              <a:cs typeface="Calibri"/>
              <a:sym typeface="Calibri"/>
            </a:endParaRPr>
          </a:p>
        </p:txBody>
      </p:sp>
      <p:pic>
        <p:nvPicPr>
          <p:cNvPr id="3929" name="Google Shape;3929;p61"/>
          <p:cNvPicPr preferRelativeResize="0"/>
          <p:nvPr/>
        </p:nvPicPr>
        <p:blipFill>
          <a:blip r:embed="rId10">
            <a:alphaModFix/>
          </a:blip>
          <a:stretch>
            <a:fillRect/>
          </a:stretch>
        </p:blipFill>
        <p:spPr>
          <a:xfrm>
            <a:off x="2856078" y="1291225"/>
            <a:ext cx="1048800" cy="1069200"/>
          </a:xfrm>
          <a:prstGeom prst="roundRect">
            <a:avLst>
              <a:gd name="adj" fmla="val 16667"/>
            </a:avLst>
          </a:prstGeom>
          <a:noFill/>
          <a:ln w="19050" cap="flat" cmpd="sng">
            <a:solidFill>
              <a:srgbClr val="006096"/>
            </a:solidFill>
            <a:prstDash val="solid"/>
            <a:round/>
            <a:headEnd type="none" w="sm" len="sm"/>
            <a:tailEnd type="none" w="sm" len="sm"/>
          </a:ln>
        </p:spPr>
      </p:pic>
      <p:sp>
        <p:nvSpPr>
          <p:cNvPr id="3930" name="Google Shape;3930;p6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3931" name="Google Shape;3931;p61"/>
          <p:cNvSpPr txBox="1"/>
          <p:nvPr/>
        </p:nvSpPr>
        <p:spPr>
          <a:xfrm>
            <a:off x="3157811" y="3958020"/>
            <a:ext cx="11133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u="sng">
                <a:solidFill>
                  <a:srgbClr val="003E77"/>
                </a:solidFill>
                <a:latin typeface="Calibri"/>
                <a:ea typeface="Calibri"/>
                <a:cs typeface="Calibri"/>
                <a:sym typeface="Calibri"/>
              </a:rPr>
              <a:t>Kim McGinley</a:t>
            </a:r>
            <a:endParaRPr/>
          </a:p>
        </p:txBody>
      </p:sp>
      <p:sp>
        <p:nvSpPr>
          <p:cNvPr id="3932" name="Google Shape;3932;p61"/>
          <p:cNvSpPr txBox="1"/>
          <p:nvPr/>
        </p:nvSpPr>
        <p:spPr>
          <a:xfrm>
            <a:off x="7729182" y="2293133"/>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Kristi Fry</a:t>
            </a:r>
            <a:endParaRPr sz="1300" u="sng">
              <a:solidFill>
                <a:srgbClr val="003E77"/>
              </a:solidFill>
              <a:latin typeface="Calibri"/>
              <a:ea typeface="Calibri"/>
              <a:cs typeface="Calibri"/>
              <a:sym typeface="Calibri"/>
            </a:endParaRPr>
          </a:p>
        </p:txBody>
      </p:sp>
      <p:pic>
        <p:nvPicPr>
          <p:cNvPr id="3933" name="Google Shape;3933;p61"/>
          <p:cNvPicPr preferRelativeResize="0"/>
          <p:nvPr/>
        </p:nvPicPr>
        <p:blipFill rotWithShape="1">
          <a:blip r:embed="rId11">
            <a:alphaModFix/>
          </a:blip>
          <a:srcRect l="10209" t="15936" r="5834" b="31169"/>
          <a:stretch/>
        </p:blipFill>
        <p:spPr>
          <a:xfrm>
            <a:off x="7766386" y="1253125"/>
            <a:ext cx="1113300" cy="10692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34" name="Google Shape;3934;p61"/>
          <p:cNvPicPr preferRelativeResize="0"/>
          <p:nvPr/>
        </p:nvPicPr>
        <p:blipFill rotWithShape="1">
          <a:blip r:embed="rId12">
            <a:alphaModFix/>
          </a:blip>
          <a:srcRect t="15909" r="10960" b="33262"/>
          <a:stretch/>
        </p:blipFill>
        <p:spPr>
          <a:xfrm>
            <a:off x="6538799" y="1272187"/>
            <a:ext cx="1011600" cy="1031100"/>
          </a:xfrm>
          <a:prstGeom prst="roundRect">
            <a:avLst>
              <a:gd name="adj" fmla="val 16667"/>
            </a:avLst>
          </a:prstGeom>
          <a:noFill/>
          <a:ln w="19050" cap="flat" cmpd="sng">
            <a:solidFill>
              <a:srgbClr val="006096"/>
            </a:solidFill>
            <a:prstDash val="solid"/>
            <a:round/>
            <a:headEnd type="none" w="sm" len="sm"/>
            <a:tailEnd type="none" w="sm" len="sm"/>
          </a:ln>
        </p:spPr>
      </p:pic>
      <p:pic>
        <p:nvPicPr>
          <p:cNvPr id="3935" name="Google Shape;3935;p61"/>
          <p:cNvPicPr preferRelativeResize="0"/>
          <p:nvPr/>
        </p:nvPicPr>
        <p:blipFill>
          <a:blip r:embed="rId13">
            <a:alphaModFix/>
          </a:blip>
          <a:stretch>
            <a:fillRect/>
          </a:stretch>
        </p:blipFill>
        <p:spPr>
          <a:xfrm>
            <a:off x="3143959" y="2899371"/>
            <a:ext cx="1113300" cy="1069200"/>
          </a:xfrm>
          <a:prstGeom prst="roundRect">
            <a:avLst>
              <a:gd name="adj" fmla="val 16667"/>
            </a:avLst>
          </a:prstGeom>
          <a:noFill/>
          <a:ln w="9525" cap="flat" cmpd="sng">
            <a:solidFill>
              <a:srgbClr val="21409A"/>
            </a:solidFill>
            <a:prstDash val="solid"/>
            <a:round/>
            <a:headEnd type="none" w="sm" len="sm"/>
            <a:tailEnd type="none" w="sm" len="sm"/>
          </a:ln>
        </p:spPr>
      </p:pic>
      <p:pic>
        <p:nvPicPr>
          <p:cNvPr id="3936" name="Google Shape;3936;p61"/>
          <p:cNvPicPr preferRelativeResize="0"/>
          <p:nvPr/>
        </p:nvPicPr>
        <p:blipFill>
          <a:blip r:embed="rId14">
            <a:alphaModFix/>
          </a:blip>
          <a:stretch>
            <a:fillRect/>
          </a:stretch>
        </p:blipFill>
        <p:spPr>
          <a:xfrm>
            <a:off x="4581465" y="2890838"/>
            <a:ext cx="1048800" cy="1087200"/>
          </a:xfrm>
          <a:prstGeom prst="roundRect">
            <a:avLst>
              <a:gd name="adj" fmla="val 16667"/>
            </a:avLst>
          </a:prstGeom>
          <a:noFill/>
          <a:ln w="9525" cap="flat" cmpd="sng">
            <a:solidFill>
              <a:srgbClr val="1F497D"/>
            </a:solidFill>
            <a:prstDash val="solid"/>
            <a:round/>
            <a:headEnd type="none" w="sm" len="sm"/>
            <a:tailEnd type="none" w="sm" len="sm"/>
          </a:ln>
        </p:spPr>
      </p:pic>
      <p:pic>
        <p:nvPicPr>
          <p:cNvPr id="3937" name="Google Shape;3937;p61"/>
          <p:cNvPicPr preferRelativeResize="0"/>
          <p:nvPr/>
        </p:nvPicPr>
        <p:blipFill rotWithShape="1">
          <a:blip r:embed="rId15">
            <a:alphaModFix/>
          </a:blip>
          <a:srcRect l="21749" r="13306"/>
          <a:stretch/>
        </p:blipFill>
        <p:spPr>
          <a:xfrm>
            <a:off x="408850" y="1253125"/>
            <a:ext cx="1011600" cy="1069200"/>
          </a:xfrm>
          <a:prstGeom prst="roundRect">
            <a:avLst>
              <a:gd name="adj" fmla="val 16667"/>
            </a:avLst>
          </a:prstGeom>
          <a:noFill/>
          <a:ln w="19050" cap="flat" cmpd="sng">
            <a:solidFill>
              <a:srgbClr val="006096"/>
            </a:solidFill>
            <a:prstDash val="solid"/>
            <a:round/>
            <a:headEnd type="none" w="sm" len="sm"/>
            <a:tailEnd type="none" w="sm" len="sm"/>
          </a:ln>
        </p:spPr>
      </p:pic>
      <p:sp>
        <p:nvSpPr>
          <p:cNvPr id="3938" name="Google Shape;3938;p61"/>
          <p:cNvSpPr txBox="1"/>
          <p:nvPr/>
        </p:nvSpPr>
        <p:spPr>
          <a:xfrm>
            <a:off x="307157" y="2293133"/>
            <a:ext cx="10488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003E77"/>
                </a:solidFill>
                <a:latin typeface="Calibri"/>
                <a:ea typeface="Calibri"/>
                <a:cs typeface="Calibri"/>
                <a:sym typeface="Calibri"/>
              </a:rPr>
              <a:t>Michelle Bastedo</a:t>
            </a:r>
            <a:endParaRPr sz="1300" u="sng">
              <a:solidFill>
                <a:srgbClr val="003E77"/>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6"/>
        <p:cNvGrpSpPr/>
        <p:nvPr/>
      </p:nvGrpSpPr>
      <p:grpSpPr>
        <a:xfrm>
          <a:off x="0" y="0"/>
          <a:ext cx="0" cy="0"/>
          <a:chOff x="0" y="0"/>
          <a:chExt cx="0" cy="0"/>
        </a:xfrm>
      </p:grpSpPr>
      <p:sp>
        <p:nvSpPr>
          <p:cNvPr id="4317" name="Google Shape;4317;p9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b="1"/>
              <a:t>DE School Climate Survey Update &amp; Check-in</a:t>
            </a:r>
            <a:endParaRPr sz="3000" b="1"/>
          </a:p>
        </p:txBody>
      </p:sp>
      <p:sp>
        <p:nvSpPr>
          <p:cNvPr id="4318" name="Google Shape;4318;p98"/>
          <p:cNvSpPr txBox="1">
            <a:spLocks noGrp="1"/>
          </p:cNvSpPr>
          <p:nvPr>
            <p:ph type="body" idx="1"/>
          </p:nvPr>
        </p:nvSpPr>
        <p:spPr>
          <a:xfrm>
            <a:off x="114350" y="991000"/>
            <a:ext cx="2843100" cy="3577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2000" u="sng">
                <a:solidFill>
                  <a:schemeClr val="dk1"/>
                </a:solidFill>
              </a:rPr>
              <a:t>Participation Update</a:t>
            </a:r>
            <a:r>
              <a:rPr lang="en" sz="2000">
                <a:solidFill>
                  <a:schemeClr val="dk1"/>
                </a:solidFill>
              </a:rPr>
              <a:t>:</a:t>
            </a:r>
            <a:endParaRPr sz="2000">
              <a:solidFill>
                <a:schemeClr val="dk1"/>
              </a:solidFill>
            </a:endParaRPr>
          </a:p>
          <a:p>
            <a:pPr marL="0" lvl="0" indent="0" algn="l" rtl="0">
              <a:lnSpc>
                <a:spcPct val="95000"/>
              </a:lnSpc>
              <a:spcBef>
                <a:spcPts val="1200"/>
              </a:spcBef>
              <a:spcAft>
                <a:spcPts val="0"/>
              </a:spcAft>
              <a:buNone/>
            </a:pPr>
            <a:r>
              <a:rPr lang="en" sz="2000">
                <a:solidFill>
                  <a:schemeClr val="dk1"/>
                </a:solidFill>
              </a:rPr>
              <a:t>134 Schools</a:t>
            </a:r>
            <a:endParaRPr sz="2000">
              <a:solidFill>
                <a:schemeClr val="dk1"/>
              </a:solidFill>
            </a:endParaRPr>
          </a:p>
          <a:p>
            <a:pPr marL="0" lvl="0" indent="0" algn="l" rtl="0">
              <a:lnSpc>
                <a:spcPct val="95000"/>
              </a:lnSpc>
              <a:spcBef>
                <a:spcPts val="1200"/>
              </a:spcBef>
              <a:spcAft>
                <a:spcPts val="0"/>
              </a:spcAft>
              <a:buNone/>
            </a:pPr>
            <a:r>
              <a:rPr lang="en" sz="2000">
                <a:solidFill>
                  <a:schemeClr val="dk1"/>
                </a:solidFill>
              </a:rPr>
              <a:t>15 LEAs</a:t>
            </a:r>
            <a:endParaRPr sz="2000">
              <a:solidFill>
                <a:schemeClr val="dk1"/>
              </a:solidFill>
            </a:endParaRPr>
          </a:p>
          <a:p>
            <a:pPr marL="0" lvl="0" indent="0" algn="l" rtl="0">
              <a:lnSpc>
                <a:spcPct val="95000"/>
              </a:lnSpc>
              <a:spcBef>
                <a:spcPts val="1200"/>
              </a:spcBef>
              <a:spcAft>
                <a:spcPts val="0"/>
              </a:spcAft>
              <a:buNone/>
            </a:pPr>
            <a:r>
              <a:rPr lang="en" sz="2000" u="sng">
                <a:solidFill>
                  <a:schemeClr val="dk1"/>
                </a:solidFill>
              </a:rPr>
              <a:t>Supports</a:t>
            </a:r>
            <a:r>
              <a:rPr lang="en" sz="2000">
                <a:solidFill>
                  <a:schemeClr val="dk1"/>
                </a:solidFill>
              </a:rPr>
              <a:t>:</a:t>
            </a:r>
            <a:endParaRPr sz="2000">
              <a:solidFill>
                <a:schemeClr val="dk1"/>
              </a:solidFill>
            </a:endParaRPr>
          </a:p>
          <a:p>
            <a:pPr marL="0" lvl="0" indent="0" algn="l" rtl="0">
              <a:lnSpc>
                <a:spcPct val="95000"/>
              </a:lnSpc>
              <a:spcBef>
                <a:spcPts val="1200"/>
              </a:spcBef>
              <a:spcAft>
                <a:spcPts val="0"/>
              </a:spcAft>
              <a:buNone/>
            </a:pPr>
            <a:r>
              <a:rPr lang="en" sz="2000">
                <a:solidFill>
                  <a:schemeClr val="dk1"/>
                </a:solidFill>
              </a:rPr>
              <a:t>Weekly updates started </a:t>
            </a:r>
            <a:endParaRPr sz="2000">
              <a:solidFill>
                <a:schemeClr val="dk1"/>
              </a:solidFill>
            </a:endParaRPr>
          </a:p>
          <a:p>
            <a:pPr marL="0" lvl="0" indent="0" algn="l" rtl="0">
              <a:lnSpc>
                <a:spcPct val="95000"/>
              </a:lnSpc>
              <a:spcBef>
                <a:spcPts val="1200"/>
              </a:spcBef>
              <a:spcAft>
                <a:spcPts val="0"/>
              </a:spcAft>
              <a:buNone/>
            </a:pPr>
            <a:r>
              <a:rPr lang="en" sz="2000">
                <a:solidFill>
                  <a:schemeClr val="dk1"/>
                </a:solidFill>
              </a:rPr>
              <a:t>Administration Website</a:t>
            </a:r>
            <a:endParaRPr sz="2000">
              <a:solidFill>
                <a:schemeClr val="dk1"/>
              </a:solidFill>
            </a:endParaRPr>
          </a:p>
          <a:p>
            <a:pPr marL="0" lvl="0" indent="0" algn="l" rtl="0">
              <a:lnSpc>
                <a:spcPct val="95000"/>
              </a:lnSpc>
              <a:spcBef>
                <a:spcPts val="1200"/>
              </a:spcBef>
              <a:spcAft>
                <a:spcPts val="1200"/>
              </a:spcAft>
              <a:buNone/>
            </a:pPr>
            <a:r>
              <a:rPr lang="en" sz="2000">
                <a:solidFill>
                  <a:schemeClr val="dk1"/>
                </a:solidFill>
              </a:rPr>
              <a:t>DSCS State Coordinator Support</a:t>
            </a:r>
            <a:endParaRPr sz="2000">
              <a:solidFill>
                <a:schemeClr val="dk1"/>
              </a:solidFill>
            </a:endParaRPr>
          </a:p>
        </p:txBody>
      </p:sp>
      <p:pic>
        <p:nvPicPr>
          <p:cNvPr id="4319" name="Google Shape;4319;p98" title="Chart"/>
          <p:cNvPicPr preferRelativeResize="0"/>
          <p:nvPr/>
        </p:nvPicPr>
        <p:blipFill>
          <a:blip r:embed="rId3">
            <a:alphaModFix/>
          </a:blip>
          <a:stretch>
            <a:fillRect/>
          </a:stretch>
        </p:blipFill>
        <p:spPr>
          <a:xfrm>
            <a:off x="2957550" y="991012"/>
            <a:ext cx="6047424" cy="3739326"/>
          </a:xfrm>
          <a:prstGeom prst="rect">
            <a:avLst/>
          </a:prstGeom>
          <a:noFill/>
          <a:ln>
            <a:noFill/>
          </a:ln>
        </p:spPr>
      </p:pic>
      <p:sp>
        <p:nvSpPr>
          <p:cNvPr id="4320" name="Google Shape;4320;p9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4"/>
        <p:cNvGrpSpPr/>
        <p:nvPr/>
      </p:nvGrpSpPr>
      <p:grpSpPr>
        <a:xfrm>
          <a:off x="0" y="0"/>
          <a:ext cx="0" cy="0"/>
          <a:chOff x="0" y="0"/>
          <a:chExt cx="0" cy="0"/>
        </a:xfrm>
      </p:grpSpPr>
      <p:sp>
        <p:nvSpPr>
          <p:cNvPr id="4325" name="Google Shape;4325;p99"/>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292100" lvl="0" indent="0" algn="l" rtl="0">
              <a:spcBef>
                <a:spcPts val="800"/>
              </a:spcBef>
              <a:spcAft>
                <a:spcPts val="0"/>
              </a:spcAft>
              <a:buClr>
                <a:schemeClr val="dk1"/>
              </a:buClr>
              <a:buSzPts val="1170"/>
              <a:buFont typeface="Arial"/>
              <a:buNone/>
            </a:pPr>
            <a:r>
              <a:rPr lang="en" sz="3000" b="1"/>
              <a:t>Data-based Decision Making Processes</a:t>
            </a:r>
            <a:endParaRPr sz="2820" b="1"/>
          </a:p>
        </p:txBody>
      </p:sp>
      <p:sp>
        <p:nvSpPr>
          <p:cNvPr id="4326" name="Google Shape;4326;p9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327" name="Google Shape;4327;p9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328" name="Google Shape;4328;p99"/>
          <p:cNvPicPr preferRelativeResize="0"/>
          <p:nvPr/>
        </p:nvPicPr>
        <p:blipFill rotWithShape="1">
          <a:blip r:embed="rId3">
            <a:alphaModFix/>
          </a:blip>
          <a:srcRect l="51675" t="17286" r="3641" b="17286"/>
          <a:stretch/>
        </p:blipFill>
        <p:spPr>
          <a:xfrm>
            <a:off x="5154050" y="1110363"/>
            <a:ext cx="3527050" cy="3500625"/>
          </a:xfrm>
          <a:prstGeom prst="rect">
            <a:avLst/>
          </a:prstGeom>
          <a:noFill/>
          <a:ln>
            <a:noFill/>
          </a:ln>
        </p:spPr>
      </p:pic>
      <p:pic>
        <p:nvPicPr>
          <p:cNvPr id="4329" name="Google Shape;4329;p99"/>
          <p:cNvPicPr preferRelativeResize="0"/>
          <p:nvPr/>
        </p:nvPicPr>
        <p:blipFill>
          <a:blip r:embed="rId4">
            <a:alphaModFix/>
          </a:blip>
          <a:stretch>
            <a:fillRect/>
          </a:stretch>
        </p:blipFill>
        <p:spPr>
          <a:xfrm>
            <a:off x="501112" y="1152463"/>
            <a:ext cx="3423388" cy="34164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4"/>
        <p:cNvGrpSpPr/>
        <p:nvPr/>
      </p:nvGrpSpPr>
      <p:grpSpPr>
        <a:xfrm>
          <a:off x="0" y="0"/>
          <a:ext cx="0" cy="0"/>
          <a:chOff x="0" y="0"/>
          <a:chExt cx="0" cy="0"/>
        </a:xfrm>
      </p:grpSpPr>
      <p:sp>
        <p:nvSpPr>
          <p:cNvPr id="4335" name="Google Shape;4335;p100"/>
          <p:cNvSpPr txBox="1">
            <a:spLocks noGrp="1"/>
          </p:cNvSpPr>
          <p:nvPr>
            <p:ph type="title"/>
          </p:nvPr>
        </p:nvSpPr>
        <p:spPr>
          <a:xfrm>
            <a:off x="0" y="-1425"/>
            <a:ext cx="64839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38888"/>
              <a:buFont typeface="Arial"/>
              <a:buNone/>
            </a:pPr>
            <a:r>
              <a:rPr lang="en" sz="3600" b="1"/>
              <a:t>Argyris’ Ladder of Inference</a:t>
            </a:r>
            <a:endParaRPr sz="3600" b="1"/>
          </a:p>
        </p:txBody>
      </p:sp>
      <p:sp>
        <p:nvSpPr>
          <p:cNvPr id="4336" name="Google Shape;4336;p100"/>
          <p:cNvSpPr txBox="1">
            <a:spLocks noGrp="1"/>
          </p:cNvSpPr>
          <p:nvPr>
            <p:ph type="body" idx="4294967295"/>
          </p:nvPr>
        </p:nvSpPr>
        <p:spPr>
          <a:xfrm>
            <a:off x="7410620" y="1632553"/>
            <a:ext cx="1137000" cy="1661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1200"/>
              </a:spcAft>
              <a:buClr>
                <a:schemeClr val="dk1"/>
              </a:buClr>
              <a:buSzPts val="1400"/>
              <a:buFont typeface="Arial"/>
              <a:buNone/>
            </a:pPr>
            <a:r>
              <a:rPr lang="en" b="1">
                <a:solidFill>
                  <a:schemeClr val="dk2"/>
                </a:solidFill>
              </a:rPr>
              <a:t>Our beliefs influence what we observe</a:t>
            </a:r>
            <a:endParaRPr b="1">
              <a:solidFill>
                <a:schemeClr val="dk2"/>
              </a:solidFill>
            </a:endParaRPr>
          </a:p>
        </p:txBody>
      </p:sp>
      <p:sp>
        <p:nvSpPr>
          <p:cNvPr id="4337" name="Google Shape;4337;p100"/>
          <p:cNvSpPr txBox="1"/>
          <p:nvPr/>
        </p:nvSpPr>
        <p:spPr>
          <a:xfrm>
            <a:off x="5674065" y="188625"/>
            <a:ext cx="95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Action</a:t>
            </a:r>
            <a:endParaRPr sz="1800" b="1">
              <a:solidFill>
                <a:schemeClr val="dk2"/>
              </a:solidFill>
              <a:latin typeface="Calibri"/>
              <a:ea typeface="Calibri"/>
              <a:cs typeface="Calibri"/>
              <a:sym typeface="Calibri"/>
            </a:endParaRPr>
          </a:p>
        </p:txBody>
      </p:sp>
      <p:sp>
        <p:nvSpPr>
          <p:cNvPr id="4338" name="Google Shape;4338;p100"/>
          <p:cNvSpPr txBox="1"/>
          <p:nvPr/>
        </p:nvSpPr>
        <p:spPr>
          <a:xfrm>
            <a:off x="5674065" y="780468"/>
            <a:ext cx="95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Beliefs</a:t>
            </a:r>
            <a:endParaRPr sz="1800" b="1">
              <a:solidFill>
                <a:schemeClr val="dk2"/>
              </a:solidFill>
              <a:latin typeface="Calibri"/>
              <a:ea typeface="Calibri"/>
              <a:cs typeface="Calibri"/>
              <a:sym typeface="Calibri"/>
            </a:endParaRPr>
          </a:p>
        </p:txBody>
      </p:sp>
      <p:sp>
        <p:nvSpPr>
          <p:cNvPr id="4339" name="Google Shape;4339;p100"/>
          <p:cNvSpPr txBox="1"/>
          <p:nvPr/>
        </p:nvSpPr>
        <p:spPr>
          <a:xfrm>
            <a:off x="5674065" y="1400977"/>
            <a:ext cx="139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Conclusions</a:t>
            </a:r>
            <a:endParaRPr sz="1800" b="1">
              <a:solidFill>
                <a:schemeClr val="dk2"/>
              </a:solidFill>
              <a:latin typeface="Calibri"/>
              <a:ea typeface="Calibri"/>
              <a:cs typeface="Calibri"/>
              <a:sym typeface="Calibri"/>
            </a:endParaRPr>
          </a:p>
        </p:txBody>
      </p:sp>
      <p:sp>
        <p:nvSpPr>
          <p:cNvPr id="4340" name="Google Shape;4340;p100"/>
          <p:cNvSpPr txBox="1"/>
          <p:nvPr/>
        </p:nvSpPr>
        <p:spPr>
          <a:xfrm>
            <a:off x="5674065" y="2032735"/>
            <a:ext cx="154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Assumptions</a:t>
            </a:r>
            <a:endParaRPr sz="1800" b="1">
              <a:solidFill>
                <a:schemeClr val="dk2"/>
              </a:solidFill>
              <a:latin typeface="Calibri"/>
              <a:ea typeface="Calibri"/>
              <a:cs typeface="Calibri"/>
              <a:sym typeface="Calibri"/>
            </a:endParaRPr>
          </a:p>
        </p:txBody>
      </p:sp>
      <p:sp>
        <p:nvSpPr>
          <p:cNvPr id="4341" name="Google Shape;4341;p100"/>
          <p:cNvSpPr txBox="1"/>
          <p:nvPr/>
        </p:nvSpPr>
        <p:spPr>
          <a:xfrm>
            <a:off x="5674065" y="2655366"/>
            <a:ext cx="154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Add Meaning</a:t>
            </a:r>
            <a:endParaRPr sz="1800" b="1">
              <a:solidFill>
                <a:schemeClr val="dk2"/>
              </a:solidFill>
              <a:latin typeface="Calibri"/>
              <a:ea typeface="Calibri"/>
              <a:cs typeface="Calibri"/>
              <a:sym typeface="Calibri"/>
            </a:endParaRPr>
          </a:p>
        </p:txBody>
      </p:sp>
      <p:sp>
        <p:nvSpPr>
          <p:cNvPr id="4342" name="Google Shape;4342;p100"/>
          <p:cNvSpPr txBox="1"/>
          <p:nvPr/>
        </p:nvSpPr>
        <p:spPr>
          <a:xfrm>
            <a:off x="5674065" y="3254880"/>
            <a:ext cx="95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Select</a:t>
            </a:r>
            <a:endParaRPr sz="1800" b="1">
              <a:solidFill>
                <a:schemeClr val="dk2"/>
              </a:solidFill>
              <a:latin typeface="Calibri"/>
              <a:ea typeface="Calibri"/>
              <a:cs typeface="Calibri"/>
              <a:sym typeface="Calibri"/>
            </a:endParaRPr>
          </a:p>
        </p:txBody>
      </p:sp>
      <p:sp>
        <p:nvSpPr>
          <p:cNvPr id="4343" name="Google Shape;4343;p100"/>
          <p:cNvSpPr txBox="1"/>
          <p:nvPr/>
        </p:nvSpPr>
        <p:spPr>
          <a:xfrm>
            <a:off x="5674065" y="3872964"/>
            <a:ext cx="105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Observe</a:t>
            </a:r>
            <a:endParaRPr sz="1800" b="1">
              <a:solidFill>
                <a:schemeClr val="dk2"/>
              </a:solidFill>
              <a:latin typeface="Calibri"/>
              <a:ea typeface="Calibri"/>
              <a:cs typeface="Calibri"/>
              <a:sym typeface="Calibri"/>
            </a:endParaRPr>
          </a:p>
        </p:txBody>
      </p:sp>
      <p:sp>
        <p:nvSpPr>
          <p:cNvPr id="4344" name="Google Shape;4344;p100"/>
          <p:cNvSpPr/>
          <p:nvPr/>
        </p:nvSpPr>
        <p:spPr>
          <a:xfrm rot="5400000">
            <a:off x="6245350" y="1659912"/>
            <a:ext cx="3467700" cy="1983900"/>
          </a:xfrm>
          <a:prstGeom prst="uturnArrow">
            <a:avLst>
              <a:gd name="adj1" fmla="val 25000"/>
              <a:gd name="adj2" fmla="val 25000"/>
              <a:gd name="adj3" fmla="val 25000"/>
              <a:gd name="adj4" fmla="val 32284"/>
              <a:gd name="adj5" fmla="val 75000"/>
            </a:avLst>
          </a:prstGeom>
          <a:solidFill>
            <a:srgbClr val="395E89"/>
          </a:solidFill>
          <a:ln w="9525" cap="flat" cmpd="sng">
            <a:solidFill>
              <a:srgbClr val="0053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5" name="Google Shape;4345;p100"/>
          <p:cNvSpPr txBox="1"/>
          <p:nvPr/>
        </p:nvSpPr>
        <p:spPr>
          <a:xfrm>
            <a:off x="6569850" y="4649650"/>
            <a:ext cx="133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(Aguilar, 2013)</a:t>
            </a:r>
            <a:endParaRPr>
              <a:solidFill>
                <a:schemeClr val="lt1"/>
              </a:solidFill>
              <a:latin typeface="Calibri"/>
              <a:ea typeface="Calibri"/>
              <a:cs typeface="Calibri"/>
              <a:sym typeface="Calibri"/>
            </a:endParaRPr>
          </a:p>
        </p:txBody>
      </p:sp>
      <p:pic>
        <p:nvPicPr>
          <p:cNvPr id="4346" name="Google Shape;4346;p100"/>
          <p:cNvPicPr preferRelativeResize="0"/>
          <p:nvPr/>
        </p:nvPicPr>
        <p:blipFill>
          <a:blip r:embed="rId3">
            <a:alphaModFix/>
          </a:blip>
          <a:stretch>
            <a:fillRect/>
          </a:stretch>
        </p:blipFill>
        <p:spPr>
          <a:xfrm>
            <a:off x="-258900" y="918000"/>
            <a:ext cx="5764875" cy="4043725"/>
          </a:xfrm>
          <a:prstGeom prst="rect">
            <a:avLst/>
          </a:prstGeom>
          <a:noFill/>
          <a:ln>
            <a:noFill/>
          </a:ln>
        </p:spPr>
      </p:pic>
      <p:sp>
        <p:nvSpPr>
          <p:cNvPr id="4347" name="Google Shape;4347;p100"/>
          <p:cNvSpPr txBox="1"/>
          <p:nvPr/>
        </p:nvSpPr>
        <p:spPr>
          <a:xfrm>
            <a:off x="8695800" y="0"/>
            <a:ext cx="4482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Calibri"/>
                <a:ea typeface="Calibri"/>
                <a:cs typeface="Calibri"/>
                <a:sym typeface="Calibri"/>
              </a:rPr>
              <a:t>K</a:t>
            </a:r>
            <a:endParaRPr sz="1800">
              <a:solidFill>
                <a:schemeClr val="dk2"/>
              </a:solidFill>
              <a:latin typeface="Calibri"/>
              <a:ea typeface="Calibri"/>
              <a:cs typeface="Calibri"/>
              <a:sym typeface="Calibri"/>
            </a:endParaRPr>
          </a:p>
        </p:txBody>
      </p:sp>
      <p:pic>
        <p:nvPicPr>
          <p:cNvPr id="4348" name="Google Shape;4348;p100"/>
          <p:cNvPicPr preferRelativeResize="0"/>
          <p:nvPr/>
        </p:nvPicPr>
        <p:blipFill rotWithShape="1">
          <a:blip r:embed="rId4">
            <a:alphaModFix/>
          </a:blip>
          <a:srcRect/>
          <a:stretch/>
        </p:blipFill>
        <p:spPr>
          <a:xfrm>
            <a:off x="5399375" y="188650"/>
            <a:ext cx="1983900" cy="4146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2"/>
        <p:cNvGrpSpPr/>
        <p:nvPr/>
      </p:nvGrpSpPr>
      <p:grpSpPr>
        <a:xfrm>
          <a:off x="0" y="0"/>
          <a:ext cx="0" cy="0"/>
          <a:chOff x="0" y="0"/>
          <a:chExt cx="0" cy="0"/>
        </a:xfrm>
      </p:grpSpPr>
      <p:sp>
        <p:nvSpPr>
          <p:cNvPr id="4353" name="Google Shape;4353;p101"/>
          <p:cNvSpPr txBox="1">
            <a:spLocks noGrp="1"/>
          </p:cNvSpPr>
          <p:nvPr>
            <p:ph type="ctrTitle"/>
          </p:nvPr>
        </p:nvSpPr>
        <p:spPr>
          <a:xfrm>
            <a:off x="114633" y="1597825"/>
            <a:ext cx="8844900" cy="1102500"/>
          </a:xfrm>
          <a:prstGeom prst="rect">
            <a:avLst/>
          </a:prstGeom>
          <a:noFill/>
          <a:ln>
            <a:noFill/>
          </a:ln>
        </p:spPr>
        <p:txBody>
          <a:bodyPr spcFirstLastPara="1" wrap="square" lIns="91425" tIns="45700" rIns="91425" bIns="45700" anchor="ctr" anchorCtr="0">
            <a:normAutofit fontScale="90000"/>
          </a:bodyPr>
          <a:lstStyle/>
          <a:p>
            <a:pPr marL="0" marR="0" lvl="0" indent="0" algn="ctr" rtl="0">
              <a:spcBef>
                <a:spcPts val="0"/>
              </a:spcBef>
              <a:spcAft>
                <a:spcPts val="0"/>
              </a:spcAft>
              <a:buNone/>
            </a:pPr>
            <a:endParaRPr sz="3300" b="1"/>
          </a:p>
          <a:p>
            <a:pPr marL="0" marR="0" lvl="0" indent="0" algn="ctr" rtl="0">
              <a:spcBef>
                <a:spcPts val="0"/>
              </a:spcBef>
              <a:spcAft>
                <a:spcPts val="0"/>
              </a:spcAft>
              <a:buNone/>
            </a:pPr>
            <a:r>
              <a:rPr lang="en"/>
              <a:t>  </a:t>
            </a:r>
            <a:endParaRPr sz="2400" b="0" i="0" u="none" strike="noStrike" cap="none">
              <a:solidFill>
                <a:schemeClr val="lt1"/>
              </a:solidFill>
              <a:latin typeface="Calibri"/>
              <a:ea typeface="Calibri"/>
              <a:cs typeface="Calibri"/>
              <a:sym typeface="Calibri"/>
            </a:endParaRPr>
          </a:p>
        </p:txBody>
      </p:sp>
      <p:sp>
        <p:nvSpPr>
          <p:cNvPr id="4354" name="Google Shape;4354;p101"/>
          <p:cNvSpPr txBox="1"/>
          <p:nvPr/>
        </p:nvSpPr>
        <p:spPr>
          <a:xfrm>
            <a:off x="759450" y="1719350"/>
            <a:ext cx="76251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600" b="1">
                <a:solidFill>
                  <a:srgbClr val="1155CC"/>
                </a:solidFill>
                <a:latin typeface="Roboto"/>
                <a:ea typeface="Roboto"/>
                <a:cs typeface="Roboto"/>
                <a:sym typeface="Roboto"/>
              </a:rPr>
              <a:t>Equity Committee Supports &amp; Updates</a:t>
            </a:r>
            <a:endParaRPr sz="5600" b="1">
              <a:solidFill>
                <a:srgbClr val="1155CC"/>
              </a:solidFill>
              <a:latin typeface="Roboto"/>
              <a:ea typeface="Roboto"/>
              <a:cs typeface="Roboto"/>
              <a:sym typeface="Roboto"/>
            </a:endParaRPr>
          </a:p>
          <a:p>
            <a:pPr marL="0" lvl="0" indent="0" algn="l" rtl="0">
              <a:spcBef>
                <a:spcPts val="0"/>
              </a:spcBef>
              <a:spcAft>
                <a:spcPts val="0"/>
              </a:spcAft>
              <a:buNone/>
            </a:pPr>
            <a:endParaRPr sz="5600" b="1">
              <a:solidFill>
                <a:srgbClr val="1155CC"/>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8"/>
        <p:cNvGrpSpPr/>
        <p:nvPr/>
      </p:nvGrpSpPr>
      <p:grpSpPr>
        <a:xfrm>
          <a:off x="0" y="0"/>
          <a:ext cx="0" cy="0"/>
          <a:chOff x="0" y="0"/>
          <a:chExt cx="0" cy="0"/>
        </a:xfrm>
      </p:grpSpPr>
      <p:sp>
        <p:nvSpPr>
          <p:cNvPr id="4359" name="Google Shape;4359;p10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Equity Committee</a:t>
            </a:r>
            <a:endParaRPr/>
          </a:p>
        </p:txBody>
      </p:sp>
      <p:sp>
        <p:nvSpPr>
          <p:cNvPr id="4360" name="Google Shape;4360;p102"/>
          <p:cNvSpPr txBox="1">
            <a:spLocks noGrp="1"/>
          </p:cNvSpPr>
          <p:nvPr>
            <p:ph type="body" idx="1"/>
          </p:nvPr>
        </p:nvSpPr>
        <p:spPr>
          <a:xfrm>
            <a:off x="3569225" y="1051275"/>
            <a:ext cx="2547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t>March 20, 2024</a:t>
            </a:r>
            <a:endParaRPr sz="2200" b="1"/>
          </a:p>
          <a:p>
            <a:pPr marL="0" lvl="0" indent="0" algn="l" rtl="0">
              <a:spcBef>
                <a:spcPts val="1200"/>
              </a:spcBef>
              <a:spcAft>
                <a:spcPts val="0"/>
              </a:spcAft>
              <a:buNone/>
            </a:pPr>
            <a:r>
              <a:rPr lang="en" sz="2200" b="1"/>
              <a:t>1-2:30pm</a:t>
            </a:r>
            <a:endParaRPr sz="2200" b="1"/>
          </a:p>
          <a:p>
            <a:pPr marL="0" lvl="0" indent="0" algn="l" rtl="0">
              <a:spcBef>
                <a:spcPts val="1200"/>
              </a:spcBef>
              <a:spcAft>
                <a:spcPts val="0"/>
              </a:spcAft>
              <a:buNone/>
            </a:pPr>
            <a:r>
              <a:rPr lang="en" sz="2200" b="1"/>
              <a:t>Zoom</a:t>
            </a:r>
            <a:endParaRPr sz="2200" b="1"/>
          </a:p>
          <a:p>
            <a:pPr marL="0" lvl="0" indent="0" algn="l" rtl="0">
              <a:spcBef>
                <a:spcPts val="1200"/>
              </a:spcBef>
              <a:spcAft>
                <a:spcPts val="0"/>
              </a:spcAft>
              <a:buNone/>
            </a:pPr>
            <a:endParaRPr sz="2200"/>
          </a:p>
          <a:p>
            <a:pPr marL="0" lvl="0" indent="0" algn="l" rtl="0">
              <a:spcBef>
                <a:spcPts val="1200"/>
              </a:spcBef>
              <a:spcAft>
                <a:spcPts val="0"/>
              </a:spcAft>
              <a:buNone/>
            </a:pPr>
            <a:r>
              <a:rPr lang="en" sz="2200" b="1"/>
              <a:t>All Are Welcomed!</a:t>
            </a:r>
            <a:endParaRPr sz="2200" b="1"/>
          </a:p>
          <a:p>
            <a:pPr marL="0" lvl="0" indent="0" algn="l" rtl="0">
              <a:spcBef>
                <a:spcPts val="1200"/>
              </a:spcBef>
              <a:spcAft>
                <a:spcPts val="1200"/>
              </a:spcAft>
              <a:buNone/>
            </a:pPr>
            <a:r>
              <a:rPr lang="en" sz="2200"/>
              <a:t>mpell@udel.edu</a:t>
            </a:r>
            <a:endParaRPr sz="2200"/>
          </a:p>
        </p:txBody>
      </p:sp>
      <p:sp>
        <p:nvSpPr>
          <p:cNvPr id="4361" name="Google Shape;4361;p102"/>
          <p:cNvSpPr txBox="1">
            <a:spLocks noGrp="1"/>
          </p:cNvSpPr>
          <p:nvPr>
            <p:ph type="body" idx="2"/>
          </p:nvPr>
        </p:nvSpPr>
        <p:spPr>
          <a:xfrm>
            <a:off x="6358425" y="1009075"/>
            <a:ext cx="39999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Adriane Simpson</a:t>
            </a:r>
            <a:endParaRPr sz="1800"/>
          </a:p>
          <a:p>
            <a:pPr marL="0" lvl="0" indent="0" algn="l" rtl="0">
              <a:lnSpc>
                <a:spcPct val="100000"/>
              </a:lnSpc>
              <a:spcBef>
                <a:spcPts val="1200"/>
              </a:spcBef>
              <a:spcAft>
                <a:spcPts val="0"/>
              </a:spcAft>
              <a:buNone/>
            </a:pPr>
            <a:r>
              <a:rPr lang="en" sz="1800"/>
              <a:t>Adrienne Stansbury</a:t>
            </a:r>
            <a:endParaRPr sz="1800"/>
          </a:p>
          <a:p>
            <a:pPr marL="0" lvl="0" indent="0" algn="l" rtl="0">
              <a:lnSpc>
                <a:spcPct val="100000"/>
              </a:lnSpc>
              <a:spcBef>
                <a:spcPts val="1200"/>
              </a:spcBef>
              <a:spcAft>
                <a:spcPts val="0"/>
              </a:spcAft>
              <a:buNone/>
            </a:pPr>
            <a:r>
              <a:rPr lang="en" sz="1800"/>
              <a:t>Cliffvon Howell</a:t>
            </a:r>
            <a:endParaRPr sz="1800"/>
          </a:p>
          <a:p>
            <a:pPr marL="0" lvl="0" indent="0" algn="l" rtl="0">
              <a:lnSpc>
                <a:spcPct val="100000"/>
              </a:lnSpc>
              <a:spcBef>
                <a:spcPts val="1200"/>
              </a:spcBef>
              <a:spcAft>
                <a:spcPts val="0"/>
              </a:spcAft>
              <a:buNone/>
            </a:pPr>
            <a:r>
              <a:rPr lang="en" sz="1800"/>
              <a:t>Dana Farrior</a:t>
            </a:r>
            <a:endParaRPr sz="1800"/>
          </a:p>
          <a:p>
            <a:pPr marL="0" lvl="0" indent="0" algn="l" rtl="0">
              <a:lnSpc>
                <a:spcPct val="100000"/>
              </a:lnSpc>
              <a:spcBef>
                <a:spcPts val="1200"/>
              </a:spcBef>
              <a:spcAft>
                <a:spcPts val="0"/>
              </a:spcAft>
              <a:buNone/>
            </a:pPr>
            <a:r>
              <a:rPr lang="en" sz="1800"/>
              <a:t>Debby Boyer</a:t>
            </a:r>
            <a:endParaRPr sz="1800"/>
          </a:p>
          <a:p>
            <a:pPr marL="0" lvl="0" indent="0" algn="l" rtl="0">
              <a:lnSpc>
                <a:spcPct val="100000"/>
              </a:lnSpc>
              <a:spcBef>
                <a:spcPts val="1200"/>
              </a:spcBef>
              <a:spcAft>
                <a:spcPts val="0"/>
              </a:spcAft>
              <a:buNone/>
            </a:pPr>
            <a:r>
              <a:rPr lang="en" sz="1800"/>
              <a:t>Jennifer Martin</a:t>
            </a:r>
            <a:endParaRPr sz="1800"/>
          </a:p>
          <a:p>
            <a:pPr marL="0" lvl="0" indent="0" algn="l" rtl="0">
              <a:lnSpc>
                <a:spcPct val="100000"/>
              </a:lnSpc>
              <a:spcBef>
                <a:spcPts val="1200"/>
              </a:spcBef>
              <a:spcAft>
                <a:spcPts val="0"/>
              </a:spcAft>
              <a:buNone/>
            </a:pPr>
            <a:r>
              <a:rPr lang="en" sz="1800"/>
              <a:t>Kelly Logan</a:t>
            </a:r>
            <a:endParaRPr sz="1800"/>
          </a:p>
          <a:p>
            <a:pPr marL="0" lvl="0" indent="0" algn="l" rtl="0">
              <a:lnSpc>
                <a:spcPct val="100000"/>
              </a:lnSpc>
              <a:spcBef>
                <a:spcPts val="1200"/>
              </a:spcBef>
              <a:spcAft>
                <a:spcPts val="0"/>
              </a:spcAft>
              <a:buNone/>
            </a:pPr>
            <a:r>
              <a:rPr lang="en" sz="1800"/>
              <a:t>Marqueia Davis</a:t>
            </a:r>
            <a:endParaRPr sz="1800"/>
          </a:p>
          <a:p>
            <a:pPr marL="0" lvl="0" indent="0" algn="l" rtl="0">
              <a:lnSpc>
                <a:spcPct val="100000"/>
              </a:lnSpc>
              <a:spcBef>
                <a:spcPts val="1200"/>
              </a:spcBef>
              <a:spcAft>
                <a:spcPts val="1200"/>
              </a:spcAft>
              <a:buNone/>
            </a:pPr>
            <a:r>
              <a:rPr lang="en" sz="1800"/>
              <a:t>Megan Pell</a:t>
            </a:r>
            <a:endParaRPr sz="1800"/>
          </a:p>
        </p:txBody>
      </p:sp>
      <p:pic>
        <p:nvPicPr>
          <p:cNvPr id="4362" name="Google Shape;4362;p102"/>
          <p:cNvPicPr preferRelativeResize="0"/>
          <p:nvPr/>
        </p:nvPicPr>
        <p:blipFill rotWithShape="1">
          <a:blip r:embed="rId3">
            <a:alphaModFix/>
          </a:blip>
          <a:srcRect/>
          <a:stretch/>
        </p:blipFill>
        <p:spPr>
          <a:xfrm>
            <a:off x="270570" y="1157924"/>
            <a:ext cx="2879150" cy="2827650"/>
          </a:xfrm>
          <a:prstGeom prst="rect">
            <a:avLst/>
          </a:prstGeom>
          <a:noFill/>
          <a:ln>
            <a:noFill/>
          </a:ln>
          <a:effectLst>
            <a:outerShdw blurRad="57150" dist="19050" dir="5400000" algn="bl" rotWithShape="0">
              <a:srgbClr val="000000">
                <a:alpha val="4902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66"/>
        <p:cNvGrpSpPr/>
        <p:nvPr/>
      </p:nvGrpSpPr>
      <p:grpSpPr>
        <a:xfrm>
          <a:off x="0" y="0"/>
          <a:ext cx="0" cy="0"/>
          <a:chOff x="0" y="0"/>
          <a:chExt cx="0" cy="0"/>
        </a:xfrm>
      </p:grpSpPr>
      <p:sp>
        <p:nvSpPr>
          <p:cNvPr id="4367" name="Google Shape;4367;p103"/>
          <p:cNvSpPr txBox="1">
            <a:spLocks noGrp="1"/>
          </p:cNvSpPr>
          <p:nvPr>
            <p:ph type="ctrTitle"/>
          </p:nvPr>
        </p:nvSpPr>
        <p:spPr>
          <a:xfrm>
            <a:off x="537430" y="-76199"/>
            <a:ext cx="7189800" cy="9264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89B"/>
              </a:buClr>
              <a:buSzPts val="3300"/>
              <a:buFont typeface="Calibri"/>
              <a:buNone/>
            </a:pPr>
            <a:r>
              <a:rPr lang="en" sz="3300" b="1">
                <a:solidFill>
                  <a:schemeClr val="lt1"/>
                </a:solidFill>
              </a:rPr>
              <a:t>What is Equity?</a:t>
            </a:r>
            <a:endParaRPr>
              <a:solidFill>
                <a:schemeClr val="lt1"/>
              </a:solidFill>
            </a:endParaRPr>
          </a:p>
        </p:txBody>
      </p:sp>
      <p:pic>
        <p:nvPicPr>
          <p:cNvPr id="4368" name="Google Shape;4368;p103" descr="DE-MTSS graphic "/>
          <p:cNvPicPr preferRelativeResize="0"/>
          <p:nvPr/>
        </p:nvPicPr>
        <p:blipFill rotWithShape="1">
          <a:blip r:embed="rId3">
            <a:alphaModFix/>
          </a:blip>
          <a:srcRect/>
          <a:stretch/>
        </p:blipFill>
        <p:spPr>
          <a:xfrm>
            <a:off x="7899044" y="695751"/>
            <a:ext cx="876656" cy="926419"/>
          </a:xfrm>
          <a:prstGeom prst="rect">
            <a:avLst/>
          </a:prstGeom>
          <a:noFill/>
          <a:ln>
            <a:noFill/>
          </a:ln>
        </p:spPr>
      </p:pic>
      <p:pic>
        <p:nvPicPr>
          <p:cNvPr id="4369" name="Google Shape;4369;p103"/>
          <p:cNvPicPr preferRelativeResize="0"/>
          <p:nvPr/>
        </p:nvPicPr>
        <p:blipFill rotWithShape="1">
          <a:blip r:embed="rId4">
            <a:alphaModFix/>
          </a:blip>
          <a:srcRect/>
          <a:stretch/>
        </p:blipFill>
        <p:spPr>
          <a:xfrm>
            <a:off x="0" y="1353830"/>
            <a:ext cx="2023444" cy="3789670"/>
          </a:xfrm>
          <a:prstGeom prst="rect">
            <a:avLst/>
          </a:prstGeom>
          <a:noFill/>
          <a:ln>
            <a:noFill/>
          </a:ln>
        </p:spPr>
      </p:pic>
      <p:sp>
        <p:nvSpPr>
          <p:cNvPr id="4370" name="Google Shape;4370;p103"/>
          <p:cNvSpPr txBox="1">
            <a:spLocks noGrp="1"/>
          </p:cNvSpPr>
          <p:nvPr>
            <p:ph type="subTitle" idx="1"/>
          </p:nvPr>
        </p:nvSpPr>
        <p:spPr>
          <a:xfrm>
            <a:off x="2259800" y="1467750"/>
            <a:ext cx="5966100" cy="12417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Clr>
                <a:schemeClr val="dk1"/>
              </a:buClr>
              <a:buSzPts val="2100"/>
              <a:buNone/>
            </a:pPr>
            <a:r>
              <a:rPr lang="en" sz="2100"/>
              <a:t>Ensuring that every learner has access (&amp; opportunity) to the educational resources and rigor they need at the right moment in their education across race, gender, ethnicity, religion, language, disability, sexual orientation, gender identity, family background and/or family income.</a:t>
            </a:r>
            <a:endParaRPr/>
          </a:p>
        </p:txBody>
      </p:sp>
      <p:sp>
        <p:nvSpPr>
          <p:cNvPr id="4371" name="Google Shape;4371;p103"/>
          <p:cNvSpPr txBox="1"/>
          <p:nvPr/>
        </p:nvSpPr>
        <p:spPr>
          <a:xfrm>
            <a:off x="3295294" y="4693850"/>
            <a:ext cx="4603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i="0" u="none" strike="noStrike" cap="none">
                <a:solidFill>
                  <a:srgbClr val="00789B"/>
                </a:solidFill>
                <a:latin typeface="Calibri"/>
                <a:ea typeface="Calibri"/>
                <a:cs typeface="Calibri"/>
                <a:sym typeface="Calibri"/>
              </a:rPr>
              <a:t>Source: www.ccsso.org &amp; www.aspeninstitute.org/education</a:t>
            </a:r>
            <a:endParaRPr sz="1100"/>
          </a:p>
        </p:txBody>
      </p:sp>
      <p:sp>
        <p:nvSpPr>
          <p:cNvPr id="4372" name="Google Shape;4372;p103"/>
          <p:cNvSpPr txBox="1"/>
          <p:nvPr/>
        </p:nvSpPr>
        <p:spPr>
          <a:xfrm>
            <a:off x="38175" y="928113"/>
            <a:ext cx="2643300" cy="461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1800">
                <a:solidFill>
                  <a:schemeClr val="dk1"/>
                </a:solidFill>
                <a:latin typeface="Calibri"/>
                <a:ea typeface="Calibri"/>
                <a:cs typeface="Calibri"/>
                <a:sym typeface="Calibri"/>
              </a:rPr>
              <a:t>Dr. Nikole Y. Hollins-Sims</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76"/>
        <p:cNvGrpSpPr/>
        <p:nvPr/>
      </p:nvGrpSpPr>
      <p:grpSpPr>
        <a:xfrm>
          <a:off x="0" y="0"/>
          <a:ext cx="0" cy="0"/>
          <a:chOff x="0" y="0"/>
          <a:chExt cx="0" cy="0"/>
        </a:xfrm>
      </p:grpSpPr>
      <p:sp>
        <p:nvSpPr>
          <p:cNvPr id="4377" name="Google Shape;4377;p104"/>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378" name="Google Shape;4378;p104"/>
          <p:cNvSpPr txBox="1">
            <a:spLocks noGrp="1"/>
          </p:cNvSpPr>
          <p:nvPr>
            <p:ph type="body" idx="1"/>
          </p:nvPr>
        </p:nvSpPr>
        <p:spPr>
          <a:xfrm>
            <a:off x="648750" y="1474850"/>
            <a:ext cx="7982400" cy="24525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3000" i="1">
                <a:solidFill>
                  <a:srgbClr val="202124"/>
                </a:solidFill>
                <a:highlight>
                  <a:srgbClr val="FFFFFF"/>
                </a:highlight>
                <a:latin typeface="Lato"/>
                <a:ea typeface="Lato"/>
                <a:cs typeface="Lato"/>
                <a:sym typeface="Lato"/>
              </a:rPr>
              <a:t>"When we embed equity into our data work, </a:t>
            </a:r>
            <a:endParaRPr sz="3000" i="1">
              <a:solidFill>
                <a:srgbClr val="202124"/>
              </a:solidFill>
              <a:highlight>
                <a:srgbClr val="FFFFFF"/>
              </a:highlight>
              <a:latin typeface="Lato"/>
              <a:ea typeface="Lato"/>
              <a:cs typeface="Lato"/>
              <a:sym typeface="Lato"/>
            </a:endParaRPr>
          </a:p>
          <a:p>
            <a:pPr marL="0" lvl="0" indent="0" algn="l" rtl="0">
              <a:spcBef>
                <a:spcPts val="1200"/>
              </a:spcBef>
              <a:spcAft>
                <a:spcPts val="0"/>
              </a:spcAft>
              <a:buNone/>
            </a:pPr>
            <a:r>
              <a:rPr lang="en" sz="3000" i="1">
                <a:solidFill>
                  <a:srgbClr val="202124"/>
                </a:solidFill>
                <a:highlight>
                  <a:srgbClr val="FFFFFF"/>
                </a:highlight>
                <a:latin typeface="Lato"/>
                <a:ea typeface="Lato"/>
                <a:cs typeface="Lato"/>
                <a:sym typeface="Lato"/>
              </a:rPr>
              <a:t>we illuminate disparities, stories, and wisdom </a:t>
            </a:r>
            <a:endParaRPr sz="3000" i="1">
              <a:solidFill>
                <a:srgbClr val="202124"/>
              </a:solidFill>
              <a:highlight>
                <a:srgbClr val="FFFFFF"/>
              </a:highlight>
              <a:latin typeface="Lato"/>
              <a:ea typeface="Lato"/>
              <a:cs typeface="Lato"/>
              <a:sym typeface="Lato"/>
            </a:endParaRPr>
          </a:p>
          <a:p>
            <a:pPr marL="0" lvl="0" indent="0" algn="l" rtl="0">
              <a:spcBef>
                <a:spcPts val="1200"/>
              </a:spcBef>
              <a:spcAft>
                <a:spcPts val="0"/>
              </a:spcAft>
              <a:buNone/>
            </a:pPr>
            <a:r>
              <a:rPr lang="en" sz="3000" i="1">
                <a:solidFill>
                  <a:srgbClr val="202124"/>
                </a:solidFill>
                <a:highlight>
                  <a:srgbClr val="FFFFFF"/>
                </a:highlight>
                <a:latin typeface="Lato"/>
                <a:ea typeface="Lato"/>
                <a:cs typeface="Lato"/>
                <a:sym typeface="Lato"/>
              </a:rPr>
              <a:t>that make our schools safer and stronger" </a:t>
            </a:r>
            <a:endParaRPr sz="3000" i="1">
              <a:solidFill>
                <a:srgbClr val="202124"/>
              </a:solidFill>
              <a:highlight>
                <a:srgbClr val="FFFFFF"/>
              </a:highlight>
              <a:latin typeface="Lato"/>
              <a:ea typeface="Lato"/>
              <a:cs typeface="Lato"/>
              <a:sym typeface="Lato"/>
            </a:endParaRPr>
          </a:p>
          <a:p>
            <a:pPr marL="0" lvl="0" indent="0" algn="r" rtl="0">
              <a:spcBef>
                <a:spcPts val="1200"/>
              </a:spcBef>
              <a:spcAft>
                <a:spcPts val="1200"/>
              </a:spcAft>
              <a:buClr>
                <a:schemeClr val="dk1"/>
              </a:buClr>
              <a:buSzPts val="1100"/>
              <a:buFont typeface="Arial"/>
              <a:buNone/>
            </a:pPr>
            <a:r>
              <a:rPr lang="en" sz="2300" i="1">
                <a:solidFill>
                  <a:srgbClr val="202124"/>
                </a:solidFill>
                <a:highlight>
                  <a:srgbClr val="FFFFFF"/>
                </a:highlight>
                <a:latin typeface="Lato"/>
                <a:ea typeface="Lato"/>
                <a:cs typeface="Lato"/>
                <a:sym typeface="Lato"/>
              </a:rPr>
              <a:t>(Knipes, Lopez, Savoy, &amp; LaParo, 2022)</a:t>
            </a:r>
            <a:r>
              <a:rPr lang="en" sz="3000" i="1">
                <a:solidFill>
                  <a:srgbClr val="202124"/>
                </a:solidFill>
                <a:highlight>
                  <a:srgbClr val="FFFFFF"/>
                </a:highlight>
                <a:latin typeface="Lato"/>
                <a:ea typeface="Lato"/>
                <a:cs typeface="Lato"/>
                <a:sym typeface="Lato"/>
              </a:rPr>
              <a:t> </a:t>
            </a:r>
            <a:endParaRPr sz="3000" i="1">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105"/>
          <p:cNvSpPr txBox="1"/>
          <p:nvPr/>
        </p:nvSpPr>
        <p:spPr>
          <a:xfrm>
            <a:off x="355200" y="101500"/>
            <a:ext cx="8504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lt1"/>
                </a:solidFill>
                <a:latin typeface="Calibri"/>
                <a:ea typeface="Calibri"/>
                <a:cs typeface="Calibri"/>
                <a:sym typeface="Calibri"/>
              </a:rPr>
              <a:t>What we do for and</a:t>
            </a:r>
            <a:r>
              <a:rPr lang="en" sz="3000" b="1">
                <a:solidFill>
                  <a:schemeClr val="dk1"/>
                </a:solidFill>
                <a:latin typeface="Calibri"/>
                <a:ea typeface="Calibri"/>
                <a:cs typeface="Calibri"/>
                <a:sym typeface="Calibri"/>
              </a:rPr>
              <a:t> </a:t>
            </a:r>
            <a:r>
              <a:rPr lang="en" sz="3000" b="1">
                <a:solidFill>
                  <a:srgbClr val="E6B8AF"/>
                </a:solidFill>
                <a:latin typeface="Calibri"/>
                <a:ea typeface="Calibri"/>
                <a:cs typeface="Calibri"/>
                <a:sym typeface="Calibri"/>
              </a:rPr>
              <a:t>WITH</a:t>
            </a:r>
            <a:r>
              <a:rPr lang="en" sz="3000" b="1">
                <a:solidFill>
                  <a:schemeClr val="dk1"/>
                </a:solidFill>
                <a:latin typeface="Calibri"/>
                <a:ea typeface="Calibri"/>
                <a:cs typeface="Calibri"/>
                <a:sym typeface="Calibri"/>
              </a:rPr>
              <a:t> </a:t>
            </a:r>
            <a:r>
              <a:rPr lang="en" sz="3000" b="1">
                <a:solidFill>
                  <a:schemeClr val="lt1"/>
                </a:solidFill>
                <a:latin typeface="Calibri"/>
                <a:ea typeface="Calibri"/>
                <a:cs typeface="Calibri"/>
                <a:sym typeface="Calibri"/>
              </a:rPr>
              <a:t>kids and their families.</a:t>
            </a:r>
            <a:endParaRPr sz="3000" b="1">
              <a:solidFill>
                <a:schemeClr val="lt1"/>
              </a:solidFill>
            </a:endParaRPr>
          </a:p>
        </p:txBody>
      </p:sp>
      <p:sp>
        <p:nvSpPr>
          <p:cNvPr id="4384" name="Google Shape;4384;p105"/>
          <p:cNvSpPr txBox="1"/>
          <p:nvPr/>
        </p:nvSpPr>
        <p:spPr>
          <a:xfrm>
            <a:off x="2324025" y="1520225"/>
            <a:ext cx="3937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The experiences of our kids and their families (and staff)</a:t>
            </a:r>
            <a:endParaRPr/>
          </a:p>
        </p:txBody>
      </p:sp>
      <p:sp>
        <p:nvSpPr>
          <p:cNvPr id="4385" name="Google Shape;4385;p105"/>
          <p:cNvSpPr txBox="1"/>
          <p:nvPr/>
        </p:nvSpPr>
        <p:spPr>
          <a:xfrm>
            <a:off x="1390425" y="3123750"/>
            <a:ext cx="5805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Priorities for what we elevate and what we address</a:t>
            </a:r>
            <a:endParaRPr/>
          </a:p>
        </p:txBody>
      </p:sp>
      <p:cxnSp>
        <p:nvCxnSpPr>
          <p:cNvPr id="4386" name="Google Shape;4386;p105"/>
          <p:cNvCxnSpPr>
            <a:stCxn id="4384" idx="2"/>
          </p:cNvCxnSpPr>
          <p:nvPr/>
        </p:nvCxnSpPr>
        <p:spPr>
          <a:xfrm>
            <a:off x="4292925" y="2351525"/>
            <a:ext cx="20400" cy="814800"/>
          </a:xfrm>
          <a:prstGeom prst="straightConnector1">
            <a:avLst/>
          </a:prstGeom>
          <a:noFill/>
          <a:ln w="76200" cap="flat" cmpd="sng">
            <a:solidFill>
              <a:schemeClr val="dk2"/>
            </a:solidFill>
            <a:prstDash val="solid"/>
            <a:round/>
            <a:headEnd type="none" w="med" len="med"/>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0"/>
        <p:cNvGrpSpPr/>
        <p:nvPr/>
      </p:nvGrpSpPr>
      <p:grpSpPr>
        <a:xfrm>
          <a:off x="0" y="0"/>
          <a:ext cx="0" cy="0"/>
          <a:chOff x="0" y="0"/>
          <a:chExt cx="0" cy="0"/>
        </a:xfrm>
      </p:grpSpPr>
      <p:sp>
        <p:nvSpPr>
          <p:cNvPr id="4391" name="Google Shape;4391;p106"/>
          <p:cNvSpPr txBox="1">
            <a:spLocks noGrp="1"/>
          </p:cNvSpPr>
          <p:nvPr>
            <p:ph type="title"/>
          </p:nvPr>
        </p:nvSpPr>
        <p:spPr>
          <a:xfrm>
            <a:off x="85725" y="130250"/>
            <a:ext cx="8520600" cy="572700"/>
          </a:xfrm>
          <a:prstGeom prst="rect">
            <a:avLst/>
          </a:prstGeom>
        </p:spPr>
        <p:txBody>
          <a:bodyPr spcFirstLastPara="1" wrap="square" lIns="91425" tIns="91425" rIns="91425" bIns="91425" anchor="ctr" anchorCtr="0">
            <a:noAutofit/>
          </a:bodyPr>
          <a:lstStyle/>
          <a:p>
            <a:pPr marL="292100" lvl="0" indent="0" algn="l" rtl="0">
              <a:spcBef>
                <a:spcPts val="800"/>
              </a:spcBef>
              <a:spcAft>
                <a:spcPts val="0"/>
              </a:spcAft>
              <a:buClr>
                <a:schemeClr val="dk1"/>
              </a:buClr>
              <a:buSzPts val="1300"/>
              <a:buFont typeface="Arial"/>
              <a:buNone/>
            </a:pPr>
            <a:r>
              <a:rPr lang="en" sz="3000" b="1">
                <a:solidFill>
                  <a:schemeClr val="lt1"/>
                </a:solidFill>
              </a:rPr>
              <a:t>Data-based Decision Making Process</a:t>
            </a:r>
            <a:endParaRPr sz="3000" b="1">
              <a:solidFill>
                <a:schemeClr val="lt1"/>
              </a:solidFill>
            </a:endParaRPr>
          </a:p>
        </p:txBody>
      </p:sp>
      <p:sp>
        <p:nvSpPr>
          <p:cNvPr id="4392" name="Google Shape;4392;p106"/>
          <p:cNvSpPr txBox="1">
            <a:spLocks noGrp="1"/>
          </p:cNvSpPr>
          <p:nvPr>
            <p:ph type="body" idx="1"/>
          </p:nvPr>
        </p:nvSpPr>
        <p:spPr>
          <a:xfrm>
            <a:off x="311700" y="1152475"/>
            <a:ext cx="4413000" cy="3416400"/>
          </a:xfrm>
          <a:prstGeom prst="rect">
            <a:avLst/>
          </a:prstGeom>
          <a:noFill/>
          <a:ln>
            <a:noFill/>
          </a:ln>
        </p:spPr>
        <p:txBody>
          <a:bodyPr spcFirstLastPara="1" wrap="square" lIns="91425" tIns="91425" rIns="91425" bIns="91425" anchor="ctr" anchorCtr="0">
            <a:noAutofit/>
          </a:bodyPr>
          <a:lstStyle/>
          <a:p>
            <a:pPr marL="292100" lvl="0" indent="0" algn="l" rtl="0">
              <a:lnSpc>
                <a:spcPct val="100000"/>
              </a:lnSpc>
              <a:spcBef>
                <a:spcPts val="800"/>
              </a:spcBef>
              <a:spcAft>
                <a:spcPts val="0"/>
              </a:spcAft>
              <a:buClr>
                <a:schemeClr val="dk1"/>
              </a:buClr>
              <a:buSzPts val="1300"/>
              <a:buFont typeface="Arial"/>
              <a:buNone/>
            </a:pPr>
            <a:r>
              <a:rPr lang="en" sz="2600">
                <a:solidFill>
                  <a:schemeClr val="dk1"/>
                </a:solidFill>
                <a:latin typeface="Calibri"/>
                <a:ea typeface="Calibri"/>
                <a:cs typeface="Calibri"/>
                <a:sym typeface="Calibri"/>
              </a:rPr>
              <a:t>A process that uses all data relevant to the whole child to make informed decisions about academic and non-academic instruction and supports at the district, school, and student levels</a:t>
            </a:r>
            <a:endParaRPr sz="2600">
              <a:latin typeface="Calibri"/>
              <a:ea typeface="Calibri"/>
              <a:cs typeface="Calibri"/>
              <a:sym typeface="Calibri"/>
            </a:endParaRPr>
          </a:p>
        </p:txBody>
      </p:sp>
      <p:pic>
        <p:nvPicPr>
          <p:cNvPr id="4393" name="Google Shape;4393;p106"/>
          <p:cNvPicPr preferRelativeResize="0"/>
          <p:nvPr/>
        </p:nvPicPr>
        <p:blipFill>
          <a:blip r:embed="rId4">
            <a:alphaModFix/>
          </a:blip>
          <a:stretch>
            <a:fillRect/>
          </a:stretch>
        </p:blipFill>
        <p:spPr>
          <a:xfrm>
            <a:off x="5043237" y="1152475"/>
            <a:ext cx="3423388" cy="34164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97"/>
        <p:cNvGrpSpPr/>
        <p:nvPr/>
      </p:nvGrpSpPr>
      <p:grpSpPr>
        <a:xfrm>
          <a:off x="0" y="0"/>
          <a:ext cx="0" cy="0"/>
          <a:chOff x="0" y="0"/>
          <a:chExt cx="0" cy="0"/>
        </a:xfrm>
      </p:grpSpPr>
      <p:sp>
        <p:nvSpPr>
          <p:cNvPr id="4398" name="Google Shape;4398;p107"/>
          <p:cNvSpPr txBox="1"/>
          <p:nvPr/>
        </p:nvSpPr>
        <p:spPr>
          <a:xfrm>
            <a:off x="355200" y="101500"/>
            <a:ext cx="8504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lt1"/>
                </a:solidFill>
                <a:latin typeface="Calibri"/>
                <a:ea typeface="Calibri"/>
                <a:cs typeface="Calibri"/>
                <a:sym typeface="Calibri"/>
              </a:rPr>
              <a:t>What we do for and</a:t>
            </a:r>
            <a:r>
              <a:rPr lang="en" sz="3000" b="1">
                <a:solidFill>
                  <a:schemeClr val="dk1"/>
                </a:solidFill>
                <a:latin typeface="Calibri"/>
                <a:ea typeface="Calibri"/>
                <a:cs typeface="Calibri"/>
                <a:sym typeface="Calibri"/>
              </a:rPr>
              <a:t> </a:t>
            </a:r>
            <a:r>
              <a:rPr lang="en" sz="3000" b="1">
                <a:solidFill>
                  <a:srgbClr val="E6B8AF"/>
                </a:solidFill>
                <a:latin typeface="Calibri"/>
                <a:ea typeface="Calibri"/>
                <a:cs typeface="Calibri"/>
                <a:sym typeface="Calibri"/>
              </a:rPr>
              <a:t>WITH</a:t>
            </a:r>
            <a:r>
              <a:rPr lang="en" sz="3000" b="1">
                <a:solidFill>
                  <a:schemeClr val="dk1"/>
                </a:solidFill>
                <a:latin typeface="Calibri"/>
                <a:ea typeface="Calibri"/>
                <a:cs typeface="Calibri"/>
                <a:sym typeface="Calibri"/>
              </a:rPr>
              <a:t> </a:t>
            </a:r>
            <a:r>
              <a:rPr lang="en" sz="3000" b="1">
                <a:solidFill>
                  <a:schemeClr val="lt1"/>
                </a:solidFill>
                <a:latin typeface="Calibri"/>
                <a:ea typeface="Calibri"/>
                <a:cs typeface="Calibri"/>
                <a:sym typeface="Calibri"/>
              </a:rPr>
              <a:t>kids and their families.</a:t>
            </a:r>
            <a:endParaRPr sz="3000" b="1">
              <a:solidFill>
                <a:schemeClr val="lt1"/>
              </a:solidFill>
            </a:endParaRPr>
          </a:p>
        </p:txBody>
      </p:sp>
      <p:pic>
        <p:nvPicPr>
          <p:cNvPr id="4399" name="Google Shape;4399;p107"/>
          <p:cNvPicPr preferRelativeResize="0"/>
          <p:nvPr/>
        </p:nvPicPr>
        <p:blipFill>
          <a:blip r:embed="rId3">
            <a:alphaModFix/>
          </a:blip>
          <a:stretch>
            <a:fillRect/>
          </a:stretch>
        </p:blipFill>
        <p:spPr>
          <a:xfrm>
            <a:off x="2090788" y="1755750"/>
            <a:ext cx="4343474" cy="2606151"/>
          </a:xfrm>
          <a:prstGeom prst="rect">
            <a:avLst/>
          </a:prstGeom>
          <a:noFill/>
          <a:ln>
            <a:noFill/>
          </a:ln>
        </p:spPr>
      </p:pic>
      <p:sp>
        <p:nvSpPr>
          <p:cNvPr id="4400" name="Google Shape;4400;p107"/>
          <p:cNvSpPr txBox="1"/>
          <p:nvPr/>
        </p:nvSpPr>
        <p:spPr>
          <a:xfrm>
            <a:off x="2293625" y="924450"/>
            <a:ext cx="3937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The experiences of our kids and their families (and staff)</a:t>
            </a:r>
            <a:endParaRPr/>
          </a:p>
        </p:txBody>
      </p:sp>
      <p:sp>
        <p:nvSpPr>
          <p:cNvPr id="4401" name="Google Shape;4401;p107"/>
          <p:cNvSpPr txBox="1"/>
          <p:nvPr/>
        </p:nvSpPr>
        <p:spPr>
          <a:xfrm>
            <a:off x="1588325" y="4361900"/>
            <a:ext cx="5805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Priorities for what we elevate and what we address</a:t>
            </a:r>
            <a:endParaRPr/>
          </a:p>
        </p:txBody>
      </p:sp>
      <p:cxnSp>
        <p:nvCxnSpPr>
          <p:cNvPr id="4402" name="Google Shape;4402;p107"/>
          <p:cNvCxnSpPr>
            <a:stCxn id="4400" idx="2"/>
          </p:cNvCxnSpPr>
          <p:nvPr/>
        </p:nvCxnSpPr>
        <p:spPr>
          <a:xfrm>
            <a:off x="4262525" y="1755750"/>
            <a:ext cx="20100" cy="2719800"/>
          </a:xfrm>
          <a:prstGeom prst="straightConnector1">
            <a:avLst/>
          </a:prstGeom>
          <a:noFill/>
          <a:ln w="76200" cap="flat" cmpd="sng">
            <a:solidFill>
              <a:schemeClr val="dk2"/>
            </a:solidFill>
            <a:prstDash val="solid"/>
            <a:round/>
            <a:headEnd type="none" w="med" len="med"/>
            <a:tailEnd type="triangle" w="med" len="med"/>
          </a:ln>
        </p:spPr>
      </p:cxnSp>
      <p:sp>
        <p:nvSpPr>
          <p:cNvPr id="4403" name="Google Shape;4403;p107"/>
          <p:cNvSpPr txBox="1"/>
          <p:nvPr/>
        </p:nvSpPr>
        <p:spPr>
          <a:xfrm>
            <a:off x="6383500" y="1962650"/>
            <a:ext cx="1918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Our Selected Data Sources</a:t>
            </a:r>
            <a:endParaRPr/>
          </a:p>
        </p:txBody>
      </p:sp>
      <p:sp>
        <p:nvSpPr>
          <p:cNvPr id="4404" name="Google Shape;4404;p107"/>
          <p:cNvSpPr txBox="1"/>
          <p:nvPr/>
        </p:nvSpPr>
        <p:spPr>
          <a:xfrm>
            <a:off x="5125100" y="3008150"/>
            <a:ext cx="3003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Our MTSS Team</a:t>
            </a:r>
            <a:endParaRPr sz="2100">
              <a:solidFill>
                <a:schemeClr val="dk1"/>
              </a:solidFill>
              <a:latin typeface="Calibri"/>
              <a:ea typeface="Calibri"/>
              <a:cs typeface="Calibri"/>
              <a:sym typeface="Calibri"/>
            </a:endParaRPr>
          </a:p>
          <a:p>
            <a:pPr marL="0" lvl="0" indent="0" algn="ctr" rtl="0">
              <a:spcBef>
                <a:spcPts val="0"/>
              </a:spcBef>
              <a:spcAft>
                <a:spcPts val="0"/>
              </a:spcAft>
              <a:buNone/>
            </a:pPr>
            <a:r>
              <a:rPr lang="en" sz="2100">
                <a:solidFill>
                  <a:schemeClr val="dk1"/>
                </a:solidFill>
                <a:latin typeface="Calibri"/>
                <a:ea typeface="Calibri"/>
                <a:cs typeface="Calibri"/>
                <a:sym typeface="Calibri"/>
              </a:rPr>
              <a:t>Structures &amp; Discussions</a:t>
            </a:r>
            <a:endParaRPr sz="21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3"/>
        <p:cNvGrpSpPr/>
        <p:nvPr/>
      </p:nvGrpSpPr>
      <p:grpSpPr>
        <a:xfrm>
          <a:off x="0" y="0"/>
          <a:ext cx="0" cy="0"/>
          <a:chOff x="0" y="0"/>
          <a:chExt cx="0" cy="0"/>
        </a:xfrm>
      </p:grpSpPr>
      <p:sp>
        <p:nvSpPr>
          <p:cNvPr id="3944" name="Google Shape;3944;p6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Our Cadre’s Purpose</a:t>
            </a:r>
            <a:endParaRPr sz="3000" b="1"/>
          </a:p>
        </p:txBody>
      </p:sp>
      <p:sp>
        <p:nvSpPr>
          <p:cNvPr id="3945" name="Google Shape;3945;p62"/>
          <p:cNvSpPr txBox="1">
            <a:spLocks noGrp="1"/>
          </p:cNvSpPr>
          <p:nvPr>
            <p:ph type="body" idx="2"/>
          </p:nvPr>
        </p:nvSpPr>
        <p:spPr>
          <a:xfrm>
            <a:off x="3262875" y="1152475"/>
            <a:ext cx="5569500" cy="3416400"/>
          </a:xfrm>
          <a:prstGeom prst="rect">
            <a:avLst/>
          </a:prstGeom>
        </p:spPr>
        <p:txBody>
          <a:bodyPr spcFirstLastPara="1" wrap="square" lIns="91425" tIns="91425" rIns="91425" bIns="91425" anchor="t" anchorCtr="0">
            <a:normAutofit fontScale="92500" lnSpcReduction="20000"/>
          </a:bodyPr>
          <a:lstStyle/>
          <a:p>
            <a:pPr marL="457200" lvl="0" indent="-375920" algn="l" rtl="0">
              <a:spcBef>
                <a:spcPts val="0"/>
              </a:spcBef>
              <a:spcAft>
                <a:spcPts val="0"/>
              </a:spcAft>
              <a:buClr>
                <a:schemeClr val="dk1"/>
              </a:buClr>
              <a:buSzPct val="100000"/>
              <a:buFont typeface="Open Sans"/>
              <a:buChar char="●"/>
            </a:pPr>
            <a:r>
              <a:rPr lang="en" sz="2508">
                <a:solidFill>
                  <a:schemeClr val="dk1"/>
                </a:solidFill>
                <a:latin typeface="Roboto"/>
                <a:ea typeface="Roboto"/>
                <a:cs typeface="Roboto"/>
                <a:sym typeface="Roboto"/>
              </a:rPr>
              <a:t>Support District MTSS Coaches </a:t>
            </a:r>
            <a:endParaRPr sz="2508">
              <a:solidFill>
                <a:schemeClr val="dk1"/>
              </a:solidFill>
              <a:latin typeface="Roboto"/>
              <a:ea typeface="Roboto"/>
              <a:cs typeface="Roboto"/>
              <a:sym typeface="Roboto"/>
            </a:endParaRPr>
          </a:p>
          <a:p>
            <a:pPr marL="457200" lvl="0" indent="-375920" algn="l" rtl="0">
              <a:spcBef>
                <a:spcPts val="0"/>
              </a:spcBef>
              <a:spcAft>
                <a:spcPts val="0"/>
              </a:spcAft>
              <a:buClr>
                <a:schemeClr val="dk1"/>
              </a:buClr>
              <a:buSzPct val="100000"/>
              <a:buFont typeface="Open Sans"/>
              <a:buChar char="●"/>
            </a:pPr>
            <a:r>
              <a:rPr lang="en" sz="2508">
                <a:solidFill>
                  <a:schemeClr val="dk1"/>
                </a:solidFill>
                <a:latin typeface="Roboto"/>
                <a:ea typeface="Roboto"/>
                <a:cs typeface="Roboto"/>
                <a:sym typeface="Roboto"/>
              </a:rPr>
              <a:t>Serve as conduit between state to district to schools</a:t>
            </a:r>
            <a:endParaRPr sz="2508">
              <a:solidFill>
                <a:schemeClr val="dk1"/>
              </a:solidFill>
              <a:latin typeface="Roboto"/>
              <a:ea typeface="Roboto"/>
              <a:cs typeface="Roboto"/>
              <a:sym typeface="Roboto"/>
            </a:endParaRPr>
          </a:p>
          <a:p>
            <a:pPr marL="457200" lvl="0" indent="-375920" algn="l" rtl="0">
              <a:spcBef>
                <a:spcPts val="0"/>
              </a:spcBef>
              <a:spcAft>
                <a:spcPts val="0"/>
              </a:spcAft>
              <a:buClr>
                <a:schemeClr val="dk1"/>
              </a:buClr>
              <a:buSzPct val="100000"/>
              <a:buFont typeface="Open Sans"/>
              <a:buChar char="●"/>
            </a:pPr>
            <a:r>
              <a:rPr lang="en" sz="2508">
                <a:solidFill>
                  <a:schemeClr val="dk1"/>
                </a:solidFill>
                <a:latin typeface="Roboto"/>
                <a:ea typeface="Roboto"/>
                <a:cs typeface="Roboto"/>
                <a:sym typeface="Roboto"/>
              </a:rPr>
              <a:t>Promote networking among districts</a:t>
            </a:r>
            <a:endParaRPr sz="2508">
              <a:solidFill>
                <a:schemeClr val="dk1"/>
              </a:solidFill>
              <a:latin typeface="Roboto"/>
              <a:ea typeface="Roboto"/>
              <a:cs typeface="Roboto"/>
              <a:sym typeface="Roboto"/>
            </a:endParaRPr>
          </a:p>
          <a:p>
            <a:pPr marL="457200" lvl="0" indent="-375920" algn="l" rtl="0">
              <a:spcBef>
                <a:spcPts val="0"/>
              </a:spcBef>
              <a:spcAft>
                <a:spcPts val="0"/>
              </a:spcAft>
              <a:buClr>
                <a:schemeClr val="dk1"/>
              </a:buClr>
              <a:buSzPct val="100000"/>
              <a:buFont typeface="Open Sans"/>
              <a:buChar char="●"/>
            </a:pPr>
            <a:r>
              <a:rPr lang="en" sz="2508">
                <a:solidFill>
                  <a:schemeClr val="dk1"/>
                </a:solidFill>
                <a:latin typeface="Roboto"/>
                <a:ea typeface="Roboto"/>
                <a:cs typeface="Roboto"/>
                <a:sym typeface="Roboto"/>
              </a:rPr>
              <a:t>Create opportunity for feedback on project activities &amp; resources </a:t>
            </a:r>
            <a:endParaRPr sz="2508">
              <a:solidFill>
                <a:schemeClr val="dk1"/>
              </a:solidFill>
              <a:latin typeface="Roboto"/>
              <a:ea typeface="Roboto"/>
              <a:cs typeface="Roboto"/>
              <a:sym typeface="Roboto"/>
            </a:endParaRPr>
          </a:p>
          <a:p>
            <a:pPr marL="457200" lvl="0" indent="-375920" algn="l" rtl="0">
              <a:spcBef>
                <a:spcPts val="0"/>
              </a:spcBef>
              <a:spcAft>
                <a:spcPts val="0"/>
              </a:spcAft>
              <a:buClr>
                <a:schemeClr val="dk1"/>
              </a:buClr>
              <a:buSzPct val="100000"/>
              <a:buFont typeface="Open Sans"/>
              <a:buChar char="●"/>
            </a:pPr>
            <a:r>
              <a:rPr lang="en" sz="2508">
                <a:solidFill>
                  <a:schemeClr val="dk1"/>
                </a:solidFill>
                <a:latin typeface="Roboto"/>
                <a:ea typeface="Roboto"/>
                <a:cs typeface="Roboto"/>
                <a:sym typeface="Roboto"/>
              </a:rPr>
              <a:t>Share project and national resources </a:t>
            </a:r>
            <a:endParaRPr sz="2508">
              <a:solidFill>
                <a:schemeClr val="dk1"/>
              </a:solidFill>
              <a:latin typeface="Roboto"/>
              <a:ea typeface="Roboto"/>
              <a:cs typeface="Roboto"/>
              <a:sym typeface="Roboto"/>
            </a:endParaRPr>
          </a:p>
          <a:p>
            <a:pPr marL="457200" lvl="0" indent="-375920" algn="l" rtl="0">
              <a:spcBef>
                <a:spcPts val="0"/>
              </a:spcBef>
              <a:spcAft>
                <a:spcPts val="0"/>
              </a:spcAft>
              <a:buClr>
                <a:schemeClr val="dk1"/>
              </a:buClr>
              <a:buSzPct val="100000"/>
              <a:buFont typeface="Open Sans"/>
              <a:buChar char="●"/>
            </a:pPr>
            <a:r>
              <a:rPr lang="en" sz="2508">
                <a:solidFill>
                  <a:schemeClr val="dk1"/>
                </a:solidFill>
                <a:latin typeface="Roboto"/>
                <a:ea typeface="Roboto"/>
                <a:cs typeface="Roboto"/>
                <a:sym typeface="Roboto"/>
              </a:rPr>
              <a:t>Connect, align and integrate related activities for greater impact</a:t>
            </a:r>
            <a:endParaRPr sz="2508">
              <a:solidFill>
                <a:schemeClr val="dk1"/>
              </a:solidFill>
              <a:latin typeface="Roboto"/>
              <a:ea typeface="Roboto"/>
              <a:cs typeface="Roboto"/>
              <a:sym typeface="Roboto"/>
            </a:endParaRPr>
          </a:p>
        </p:txBody>
      </p:sp>
      <p:pic>
        <p:nvPicPr>
          <p:cNvPr id="3946" name="Google Shape;3946;p62"/>
          <p:cNvPicPr preferRelativeResize="0"/>
          <p:nvPr/>
        </p:nvPicPr>
        <p:blipFill rotWithShape="1">
          <a:blip r:embed="rId3">
            <a:alphaModFix/>
          </a:blip>
          <a:srcRect/>
          <a:stretch/>
        </p:blipFill>
        <p:spPr>
          <a:xfrm>
            <a:off x="221800" y="1390425"/>
            <a:ext cx="2990038" cy="2807650"/>
          </a:xfrm>
          <a:prstGeom prst="rect">
            <a:avLst/>
          </a:prstGeom>
          <a:noFill/>
          <a:ln>
            <a:noFill/>
          </a:ln>
        </p:spPr>
      </p:pic>
      <p:sp>
        <p:nvSpPr>
          <p:cNvPr id="3947" name="Google Shape;3947;p6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3948" name="Google Shape;3948;p6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3949" name="Google Shape;3949;p62"/>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3950" name="Google Shape;3950;p6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08"/>
        <p:cNvGrpSpPr/>
        <p:nvPr/>
      </p:nvGrpSpPr>
      <p:grpSpPr>
        <a:xfrm>
          <a:off x="0" y="0"/>
          <a:ext cx="0" cy="0"/>
          <a:chOff x="0" y="0"/>
          <a:chExt cx="0" cy="0"/>
        </a:xfrm>
      </p:grpSpPr>
      <p:sp>
        <p:nvSpPr>
          <p:cNvPr id="4409" name="Google Shape;4409;p10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Our Here and Now:</a:t>
            </a:r>
            <a:endParaRPr sz="3000" b="1"/>
          </a:p>
        </p:txBody>
      </p:sp>
      <p:sp>
        <p:nvSpPr>
          <p:cNvPr id="4410" name="Google Shape;4410;p108"/>
          <p:cNvSpPr txBox="1">
            <a:spLocks noGrp="1"/>
          </p:cNvSpPr>
          <p:nvPr>
            <p:ph type="body" idx="1"/>
          </p:nvPr>
        </p:nvSpPr>
        <p:spPr>
          <a:xfrm>
            <a:off x="3683475" y="1367038"/>
            <a:ext cx="4714200" cy="3135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400">
                <a:solidFill>
                  <a:srgbClr val="03254D"/>
                </a:solidFill>
                <a:highlight>
                  <a:srgbClr val="FFFFFF"/>
                </a:highlight>
              </a:rPr>
              <a:t>1. What are we measuring and why? </a:t>
            </a:r>
            <a:endParaRPr sz="2400">
              <a:solidFill>
                <a:srgbClr val="03254D"/>
              </a:solidFill>
              <a:highlight>
                <a:srgbClr val="FFFFFF"/>
              </a:highlight>
            </a:endParaRPr>
          </a:p>
          <a:p>
            <a:pPr marL="0" lvl="0" indent="0" algn="l" rtl="0">
              <a:spcBef>
                <a:spcPts val="1200"/>
              </a:spcBef>
              <a:spcAft>
                <a:spcPts val="0"/>
              </a:spcAft>
              <a:buNone/>
            </a:pPr>
            <a:r>
              <a:rPr lang="en" sz="2400">
                <a:solidFill>
                  <a:srgbClr val="03254D"/>
                </a:solidFill>
                <a:highlight>
                  <a:srgbClr val="FFFFFF"/>
                </a:highlight>
              </a:rPr>
              <a:t>2. Who decides what data we need and from whom? </a:t>
            </a:r>
            <a:endParaRPr sz="2400">
              <a:solidFill>
                <a:srgbClr val="03254D"/>
              </a:solidFill>
              <a:highlight>
                <a:srgbClr val="FFFFFF"/>
              </a:highlight>
            </a:endParaRPr>
          </a:p>
          <a:p>
            <a:pPr marL="0" lvl="0" indent="0" algn="l" rtl="0">
              <a:spcBef>
                <a:spcPts val="1200"/>
              </a:spcBef>
              <a:spcAft>
                <a:spcPts val="0"/>
              </a:spcAft>
              <a:buNone/>
            </a:pPr>
            <a:r>
              <a:rPr lang="en" sz="2400">
                <a:solidFill>
                  <a:srgbClr val="03254D"/>
                </a:solidFill>
                <a:highlight>
                  <a:srgbClr val="FFFFFF"/>
                </a:highlight>
              </a:rPr>
              <a:t>3. How do we analyze our data? </a:t>
            </a:r>
            <a:endParaRPr sz="2400">
              <a:solidFill>
                <a:srgbClr val="03254D"/>
              </a:solidFill>
              <a:highlight>
                <a:srgbClr val="FFFFFF"/>
              </a:highlight>
            </a:endParaRPr>
          </a:p>
          <a:p>
            <a:pPr marL="0" lvl="0" indent="0" algn="l" rtl="0">
              <a:spcBef>
                <a:spcPts val="1200"/>
              </a:spcBef>
              <a:spcAft>
                <a:spcPts val="1200"/>
              </a:spcAft>
              <a:buNone/>
            </a:pPr>
            <a:r>
              <a:rPr lang="en" sz="2400">
                <a:solidFill>
                  <a:srgbClr val="03254D"/>
                </a:solidFill>
                <a:highlight>
                  <a:srgbClr val="FFFFFF"/>
                </a:highlight>
              </a:rPr>
              <a:t>4. How do we use our data to make decisions?</a:t>
            </a:r>
            <a:endParaRPr sz="3000"/>
          </a:p>
        </p:txBody>
      </p:sp>
      <p:pic>
        <p:nvPicPr>
          <p:cNvPr id="4411" name="Google Shape;4411;p108"/>
          <p:cNvPicPr preferRelativeResize="0"/>
          <p:nvPr/>
        </p:nvPicPr>
        <p:blipFill>
          <a:blip r:embed="rId3">
            <a:alphaModFix/>
          </a:blip>
          <a:stretch>
            <a:fillRect/>
          </a:stretch>
        </p:blipFill>
        <p:spPr>
          <a:xfrm>
            <a:off x="138300" y="1084650"/>
            <a:ext cx="2927994" cy="3700375"/>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15"/>
        <p:cNvGrpSpPr/>
        <p:nvPr/>
      </p:nvGrpSpPr>
      <p:grpSpPr>
        <a:xfrm>
          <a:off x="0" y="0"/>
          <a:ext cx="0" cy="0"/>
          <a:chOff x="0" y="0"/>
          <a:chExt cx="0" cy="0"/>
        </a:xfrm>
      </p:grpSpPr>
      <p:sp>
        <p:nvSpPr>
          <p:cNvPr id="4416" name="Google Shape;4416;p109"/>
          <p:cNvSpPr txBox="1"/>
          <p:nvPr/>
        </p:nvSpPr>
        <p:spPr>
          <a:xfrm>
            <a:off x="355200" y="101500"/>
            <a:ext cx="8504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lt1"/>
                </a:solidFill>
                <a:latin typeface="Calibri"/>
                <a:ea typeface="Calibri"/>
                <a:cs typeface="Calibri"/>
                <a:sym typeface="Calibri"/>
              </a:rPr>
              <a:t>What we do for and</a:t>
            </a:r>
            <a:r>
              <a:rPr lang="en" sz="3000" b="1">
                <a:solidFill>
                  <a:schemeClr val="dk1"/>
                </a:solidFill>
                <a:latin typeface="Calibri"/>
                <a:ea typeface="Calibri"/>
                <a:cs typeface="Calibri"/>
                <a:sym typeface="Calibri"/>
              </a:rPr>
              <a:t> </a:t>
            </a:r>
            <a:r>
              <a:rPr lang="en" sz="3000" b="1">
                <a:solidFill>
                  <a:srgbClr val="E6B8AF"/>
                </a:solidFill>
                <a:latin typeface="Calibri"/>
                <a:ea typeface="Calibri"/>
                <a:cs typeface="Calibri"/>
                <a:sym typeface="Calibri"/>
              </a:rPr>
              <a:t>WITH</a:t>
            </a:r>
            <a:r>
              <a:rPr lang="en" sz="3000" b="1">
                <a:solidFill>
                  <a:schemeClr val="dk1"/>
                </a:solidFill>
                <a:latin typeface="Calibri"/>
                <a:ea typeface="Calibri"/>
                <a:cs typeface="Calibri"/>
                <a:sym typeface="Calibri"/>
              </a:rPr>
              <a:t> </a:t>
            </a:r>
            <a:r>
              <a:rPr lang="en" sz="3000" b="1">
                <a:solidFill>
                  <a:schemeClr val="lt1"/>
                </a:solidFill>
                <a:latin typeface="Calibri"/>
                <a:ea typeface="Calibri"/>
                <a:cs typeface="Calibri"/>
                <a:sym typeface="Calibri"/>
              </a:rPr>
              <a:t>kids and their families.</a:t>
            </a:r>
            <a:endParaRPr sz="3000" b="1">
              <a:solidFill>
                <a:schemeClr val="lt1"/>
              </a:solidFill>
            </a:endParaRPr>
          </a:p>
        </p:txBody>
      </p:sp>
      <p:pic>
        <p:nvPicPr>
          <p:cNvPr id="4417" name="Google Shape;4417;p109"/>
          <p:cNvPicPr preferRelativeResize="0"/>
          <p:nvPr/>
        </p:nvPicPr>
        <p:blipFill>
          <a:blip r:embed="rId3">
            <a:alphaModFix/>
          </a:blip>
          <a:stretch>
            <a:fillRect/>
          </a:stretch>
        </p:blipFill>
        <p:spPr>
          <a:xfrm>
            <a:off x="2090788" y="1755750"/>
            <a:ext cx="4343474" cy="2606151"/>
          </a:xfrm>
          <a:prstGeom prst="rect">
            <a:avLst/>
          </a:prstGeom>
          <a:noFill/>
          <a:ln>
            <a:noFill/>
          </a:ln>
        </p:spPr>
      </p:pic>
      <p:sp>
        <p:nvSpPr>
          <p:cNvPr id="4418" name="Google Shape;4418;p109"/>
          <p:cNvSpPr txBox="1"/>
          <p:nvPr/>
        </p:nvSpPr>
        <p:spPr>
          <a:xfrm>
            <a:off x="2293625" y="924450"/>
            <a:ext cx="3937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The experiences of our kids and their families (and staff)</a:t>
            </a:r>
            <a:endParaRPr/>
          </a:p>
        </p:txBody>
      </p:sp>
      <p:sp>
        <p:nvSpPr>
          <p:cNvPr id="4419" name="Google Shape;4419;p109"/>
          <p:cNvSpPr txBox="1"/>
          <p:nvPr/>
        </p:nvSpPr>
        <p:spPr>
          <a:xfrm>
            <a:off x="1588325" y="4361900"/>
            <a:ext cx="5805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Priorities for what we elevate and what we address</a:t>
            </a:r>
            <a:endParaRPr/>
          </a:p>
        </p:txBody>
      </p:sp>
      <p:cxnSp>
        <p:nvCxnSpPr>
          <p:cNvPr id="4420" name="Google Shape;4420;p109"/>
          <p:cNvCxnSpPr>
            <a:stCxn id="4418" idx="2"/>
          </p:cNvCxnSpPr>
          <p:nvPr/>
        </p:nvCxnSpPr>
        <p:spPr>
          <a:xfrm>
            <a:off x="4262525" y="1755750"/>
            <a:ext cx="20100" cy="2719800"/>
          </a:xfrm>
          <a:prstGeom prst="straightConnector1">
            <a:avLst/>
          </a:prstGeom>
          <a:noFill/>
          <a:ln w="76200" cap="flat" cmpd="sng">
            <a:solidFill>
              <a:schemeClr val="dk2"/>
            </a:solidFill>
            <a:prstDash val="solid"/>
            <a:round/>
            <a:headEnd type="none" w="med" len="med"/>
            <a:tailEnd type="triangle" w="med" len="med"/>
          </a:ln>
        </p:spPr>
      </p:cxnSp>
      <p:sp>
        <p:nvSpPr>
          <p:cNvPr id="4421" name="Google Shape;4421;p109"/>
          <p:cNvSpPr txBox="1"/>
          <p:nvPr/>
        </p:nvSpPr>
        <p:spPr>
          <a:xfrm>
            <a:off x="6383500" y="1962650"/>
            <a:ext cx="1918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Our Selected Data Sources</a:t>
            </a:r>
            <a:endParaRPr/>
          </a:p>
        </p:txBody>
      </p:sp>
      <p:sp>
        <p:nvSpPr>
          <p:cNvPr id="4422" name="Google Shape;4422;p109"/>
          <p:cNvSpPr txBox="1"/>
          <p:nvPr/>
        </p:nvSpPr>
        <p:spPr>
          <a:xfrm>
            <a:off x="5125100" y="3008150"/>
            <a:ext cx="3003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Our MTSS Team</a:t>
            </a:r>
            <a:endParaRPr sz="2100">
              <a:solidFill>
                <a:schemeClr val="dk1"/>
              </a:solidFill>
              <a:latin typeface="Calibri"/>
              <a:ea typeface="Calibri"/>
              <a:cs typeface="Calibri"/>
              <a:sym typeface="Calibri"/>
            </a:endParaRPr>
          </a:p>
          <a:p>
            <a:pPr marL="0" lvl="0" indent="0" algn="ctr" rtl="0">
              <a:spcBef>
                <a:spcPts val="0"/>
              </a:spcBef>
              <a:spcAft>
                <a:spcPts val="0"/>
              </a:spcAft>
              <a:buNone/>
            </a:pPr>
            <a:r>
              <a:rPr lang="en" sz="2100">
                <a:solidFill>
                  <a:schemeClr val="dk1"/>
                </a:solidFill>
                <a:latin typeface="Calibri"/>
                <a:ea typeface="Calibri"/>
                <a:cs typeface="Calibri"/>
                <a:sym typeface="Calibri"/>
              </a:rPr>
              <a:t>Structures &amp; Discussions</a:t>
            </a:r>
            <a:endParaRPr sz="2100">
              <a:solidFill>
                <a:schemeClr val="dk1"/>
              </a:solidFill>
              <a:latin typeface="Calibri"/>
              <a:ea typeface="Calibri"/>
              <a:cs typeface="Calibri"/>
              <a:sym typeface="Calibri"/>
            </a:endParaRPr>
          </a:p>
        </p:txBody>
      </p:sp>
      <p:sp>
        <p:nvSpPr>
          <p:cNvPr id="4423" name="Google Shape;4423;p109"/>
          <p:cNvSpPr/>
          <p:nvPr/>
        </p:nvSpPr>
        <p:spPr>
          <a:xfrm>
            <a:off x="6347925" y="1856175"/>
            <a:ext cx="1996200" cy="1032300"/>
          </a:xfrm>
          <a:prstGeom prst="ellipse">
            <a:avLst/>
          </a:prstGeom>
          <a:noFill/>
          <a:ln w="114300" cap="flat" cmpd="sng">
            <a:solidFill>
              <a:srgbClr val="FAD5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sp>
        <p:nvSpPr>
          <p:cNvPr id="4428" name="Google Shape;4428;p110"/>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Our Here and Now:</a:t>
            </a:r>
            <a:endParaRPr sz="3000" b="1"/>
          </a:p>
        </p:txBody>
      </p:sp>
      <p:sp>
        <p:nvSpPr>
          <p:cNvPr id="4429" name="Google Shape;4429;p110"/>
          <p:cNvSpPr txBox="1">
            <a:spLocks noGrp="1"/>
          </p:cNvSpPr>
          <p:nvPr>
            <p:ph type="body" idx="1"/>
          </p:nvPr>
        </p:nvSpPr>
        <p:spPr>
          <a:xfrm>
            <a:off x="3683475" y="1367038"/>
            <a:ext cx="4714200" cy="313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solidFill>
                  <a:srgbClr val="03254D"/>
                </a:solidFill>
                <a:highlight>
                  <a:srgbClr val="FFFFFF"/>
                </a:highlight>
              </a:rPr>
              <a:t>1. What are we measuring and why? </a:t>
            </a:r>
            <a:endParaRPr sz="2400">
              <a:solidFill>
                <a:srgbClr val="03254D"/>
              </a:solidFill>
              <a:highlight>
                <a:srgbClr val="FFFFFF"/>
              </a:highlight>
            </a:endParaRPr>
          </a:p>
          <a:p>
            <a:pPr marL="0" lvl="0" indent="0" algn="ctr" rtl="0">
              <a:spcBef>
                <a:spcPts val="1200"/>
              </a:spcBef>
              <a:spcAft>
                <a:spcPts val="1200"/>
              </a:spcAft>
              <a:buNone/>
            </a:pPr>
            <a:r>
              <a:rPr lang="en" sz="2900" b="1">
                <a:solidFill>
                  <a:srgbClr val="3269B3"/>
                </a:solidFill>
                <a:highlight>
                  <a:srgbClr val="FFFFFF"/>
                </a:highlight>
              </a:rPr>
              <a:t>Data Asset Mapping</a:t>
            </a:r>
            <a:endParaRPr sz="3500" b="1">
              <a:solidFill>
                <a:srgbClr val="3269B3"/>
              </a:solidFill>
            </a:endParaRPr>
          </a:p>
        </p:txBody>
      </p:sp>
      <p:pic>
        <p:nvPicPr>
          <p:cNvPr id="4430" name="Google Shape;4430;p110"/>
          <p:cNvPicPr preferRelativeResize="0"/>
          <p:nvPr/>
        </p:nvPicPr>
        <p:blipFill>
          <a:blip r:embed="rId3">
            <a:alphaModFix/>
          </a:blip>
          <a:stretch>
            <a:fillRect/>
          </a:stretch>
        </p:blipFill>
        <p:spPr>
          <a:xfrm>
            <a:off x="199775" y="1084663"/>
            <a:ext cx="2927994" cy="3700375"/>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34"/>
        <p:cNvGrpSpPr/>
        <p:nvPr/>
      </p:nvGrpSpPr>
      <p:grpSpPr>
        <a:xfrm>
          <a:off x="0" y="0"/>
          <a:ext cx="0" cy="0"/>
          <a:chOff x="0" y="0"/>
          <a:chExt cx="0" cy="0"/>
        </a:xfrm>
      </p:grpSpPr>
      <p:sp>
        <p:nvSpPr>
          <p:cNvPr id="4435" name="Google Shape;4435;p111"/>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Asset Map Of Data Sources</a:t>
            </a:r>
            <a:endParaRPr sz="3000" b="1"/>
          </a:p>
        </p:txBody>
      </p:sp>
      <p:pic>
        <p:nvPicPr>
          <p:cNvPr id="4436" name="Google Shape;4436;p111"/>
          <p:cNvPicPr preferRelativeResize="0"/>
          <p:nvPr/>
        </p:nvPicPr>
        <p:blipFill>
          <a:blip r:embed="rId3">
            <a:alphaModFix/>
          </a:blip>
          <a:stretch>
            <a:fillRect/>
          </a:stretch>
        </p:blipFill>
        <p:spPr>
          <a:xfrm>
            <a:off x="1145625" y="965500"/>
            <a:ext cx="6852751" cy="3941676"/>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40"/>
        <p:cNvGrpSpPr/>
        <p:nvPr/>
      </p:nvGrpSpPr>
      <p:grpSpPr>
        <a:xfrm>
          <a:off x="0" y="0"/>
          <a:ext cx="0" cy="0"/>
          <a:chOff x="0" y="0"/>
          <a:chExt cx="0" cy="0"/>
        </a:xfrm>
      </p:grpSpPr>
      <p:sp>
        <p:nvSpPr>
          <p:cNvPr id="4441" name="Google Shape;4441;p11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What Do We Include?</a:t>
            </a:r>
            <a:endParaRPr sz="3000" b="1"/>
          </a:p>
        </p:txBody>
      </p:sp>
      <p:sp>
        <p:nvSpPr>
          <p:cNvPr id="4442" name="Google Shape;4442;p112"/>
          <p:cNvSpPr txBox="1">
            <a:spLocks noGrp="1"/>
          </p:cNvSpPr>
          <p:nvPr>
            <p:ph type="body" idx="1"/>
          </p:nvPr>
        </p:nvSpPr>
        <p:spPr>
          <a:xfrm>
            <a:off x="692675" y="1123175"/>
            <a:ext cx="2032800" cy="72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highlight>
                  <a:srgbClr val="FFFFFF"/>
                </a:highlight>
                <a:latin typeface="Arial"/>
                <a:ea typeface="Arial"/>
                <a:cs typeface="Arial"/>
                <a:sym typeface="Arial"/>
              </a:rPr>
              <a:t>Academic</a:t>
            </a:r>
            <a:endParaRPr sz="2400">
              <a:solidFill>
                <a:schemeClr val="dk1"/>
              </a:solidFill>
              <a:highlight>
                <a:srgbClr val="FFFFFF"/>
              </a:highlight>
              <a:latin typeface="Arial"/>
              <a:ea typeface="Arial"/>
              <a:cs typeface="Arial"/>
              <a:sym typeface="Arial"/>
            </a:endParaRPr>
          </a:p>
          <a:p>
            <a:pPr marL="0" lvl="0" indent="0" algn="l" rtl="0">
              <a:spcBef>
                <a:spcPts val="1200"/>
              </a:spcBef>
              <a:spcAft>
                <a:spcPts val="1200"/>
              </a:spcAft>
              <a:buNone/>
            </a:pPr>
            <a:endParaRPr sz="2400">
              <a:solidFill>
                <a:schemeClr val="dk1"/>
              </a:solidFill>
              <a:highlight>
                <a:srgbClr val="FFFFFF"/>
              </a:highlight>
              <a:latin typeface="Arial"/>
              <a:ea typeface="Arial"/>
              <a:cs typeface="Arial"/>
              <a:sym typeface="Arial"/>
            </a:endParaRPr>
          </a:p>
        </p:txBody>
      </p:sp>
      <p:pic>
        <p:nvPicPr>
          <p:cNvPr id="4443" name="Google Shape;4443;p112"/>
          <p:cNvPicPr preferRelativeResize="0"/>
          <p:nvPr/>
        </p:nvPicPr>
        <p:blipFill>
          <a:blip r:embed="rId3">
            <a:alphaModFix/>
          </a:blip>
          <a:stretch>
            <a:fillRect/>
          </a:stretch>
        </p:blipFill>
        <p:spPr>
          <a:xfrm>
            <a:off x="2641350" y="1018450"/>
            <a:ext cx="3861300" cy="3861300"/>
          </a:xfrm>
          <a:prstGeom prst="rect">
            <a:avLst/>
          </a:prstGeom>
          <a:noFill/>
          <a:ln>
            <a:noFill/>
          </a:ln>
        </p:spPr>
      </p:pic>
      <p:sp>
        <p:nvSpPr>
          <p:cNvPr id="4444" name="Google Shape;4444;p112"/>
          <p:cNvSpPr txBox="1">
            <a:spLocks noGrp="1"/>
          </p:cNvSpPr>
          <p:nvPr>
            <p:ph type="body" idx="1"/>
          </p:nvPr>
        </p:nvSpPr>
        <p:spPr>
          <a:xfrm>
            <a:off x="6506300" y="1123175"/>
            <a:ext cx="2242200" cy="72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highlight>
                  <a:srgbClr val="FFFFFF"/>
                </a:highlight>
                <a:latin typeface="Arial"/>
                <a:ea typeface="Arial"/>
                <a:cs typeface="Arial"/>
                <a:sym typeface="Arial"/>
              </a:rPr>
              <a:t>Non-Academic</a:t>
            </a:r>
            <a:endParaRPr sz="2400">
              <a:solidFill>
                <a:schemeClr val="dk1"/>
              </a:solidFill>
              <a:highlight>
                <a:srgbClr val="FFFFFF"/>
              </a:highlight>
              <a:latin typeface="Arial"/>
              <a:ea typeface="Arial"/>
              <a:cs typeface="Arial"/>
              <a:sym typeface="Arial"/>
            </a:endParaRPr>
          </a:p>
          <a:p>
            <a:pPr marL="0" lvl="0" indent="0" algn="l" rtl="0">
              <a:spcBef>
                <a:spcPts val="1200"/>
              </a:spcBef>
              <a:spcAft>
                <a:spcPts val="1200"/>
              </a:spcAft>
              <a:buNone/>
            </a:pPr>
            <a:endParaRPr sz="2400">
              <a:solidFill>
                <a:schemeClr val="dk1"/>
              </a:solidFill>
              <a:highlight>
                <a:srgbClr val="FFFFFF"/>
              </a:highlight>
              <a:latin typeface="Arial"/>
              <a:ea typeface="Arial"/>
              <a:cs typeface="Arial"/>
              <a:sym typeface="Arial"/>
            </a:endParaRPr>
          </a:p>
        </p:txBody>
      </p:sp>
      <p:cxnSp>
        <p:nvCxnSpPr>
          <p:cNvPr id="4445" name="Google Shape;4445;p112"/>
          <p:cNvCxnSpPr/>
          <p:nvPr/>
        </p:nvCxnSpPr>
        <p:spPr>
          <a:xfrm>
            <a:off x="1802425" y="1538650"/>
            <a:ext cx="1743900" cy="791400"/>
          </a:xfrm>
          <a:prstGeom prst="straightConnector1">
            <a:avLst/>
          </a:prstGeom>
          <a:noFill/>
          <a:ln w="9525" cap="flat" cmpd="sng">
            <a:solidFill>
              <a:schemeClr val="dk2"/>
            </a:solidFill>
            <a:prstDash val="solid"/>
            <a:round/>
            <a:headEnd type="none" w="med" len="med"/>
            <a:tailEnd type="none" w="med" len="med"/>
          </a:ln>
        </p:spPr>
      </p:cxnSp>
      <p:cxnSp>
        <p:nvCxnSpPr>
          <p:cNvPr id="4446" name="Google Shape;4446;p112"/>
          <p:cNvCxnSpPr/>
          <p:nvPr/>
        </p:nvCxnSpPr>
        <p:spPr>
          <a:xfrm flipH="1">
            <a:off x="5647775" y="1655875"/>
            <a:ext cx="1503300" cy="757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0"/>
        <p:cNvGrpSpPr/>
        <p:nvPr/>
      </p:nvGrpSpPr>
      <p:grpSpPr>
        <a:xfrm>
          <a:off x="0" y="0"/>
          <a:ext cx="0" cy="0"/>
          <a:chOff x="0" y="0"/>
          <a:chExt cx="0" cy="0"/>
        </a:xfrm>
      </p:grpSpPr>
      <p:sp>
        <p:nvSpPr>
          <p:cNvPr id="4451" name="Google Shape;4451;p113"/>
          <p:cNvSpPr txBox="1">
            <a:spLocks noGrp="1"/>
          </p:cNvSpPr>
          <p:nvPr>
            <p:ph type="title"/>
          </p:nvPr>
        </p:nvSpPr>
        <p:spPr>
          <a:xfrm>
            <a:off x="311700" y="115000"/>
            <a:ext cx="8520600" cy="572700"/>
          </a:xfrm>
          <a:prstGeom prst="rect">
            <a:avLst/>
          </a:prstGeom>
        </p:spPr>
        <p:txBody>
          <a:bodyPr spcFirstLastPara="1" wrap="square" lIns="91425" tIns="91425" rIns="91425" bIns="91425" anchor="t" anchorCtr="0">
            <a:noAutofit/>
          </a:bodyPr>
          <a:lstStyle/>
          <a:p>
            <a:pPr marL="292100" lvl="0" indent="0" algn="l" rtl="0">
              <a:spcBef>
                <a:spcPts val="800"/>
              </a:spcBef>
              <a:spcAft>
                <a:spcPts val="0"/>
              </a:spcAft>
              <a:buClr>
                <a:schemeClr val="dk1"/>
              </a:buClr>
              <a:buSzPts val="990"/>
              <a:buFont typeface="Arial"/>
              <a:buNone/>
            </a:pPr>
            <a:r>
              <a:rPr lang="en" sz="3000" b="1"/>
              <a:t>A </a:t>
            </a:r>
            <a:r>
              <a:rPr lang="en" sz="3000" b="1">
                <a:solidFill>
                  <a:schemeClr val="lt1"/>
                </a:solidFill>
              </a:rPr>
              <a:t>Comprehensive Assessment System </a:t>
            </a:r>
            <a:endParaRPr sz="3000" b="1">
              <a:solidFill>
                <a:schemeClr val="lt1"/>
              </a:solidFill>
            </a:endParaRPr>
          </a:p>
          <a:p>
            <a:pPr marL="0" lvl="0" indent="0" algn="l" rtl="0">
              <a:spcBef>
                <a:spcPts val="0"/>
              </a:spcBef>
              <a:spcAft>
                <a:spcPts val="0"/>
              </a:spcAft>
              <a:buSzPts val="990"/>
              <a:buNone/>
            </a:pPr>
            <a:endParaRPr sz="2920"/>
          </a:p>
        </p:txBody>
      </p:sp>
      <p:sp>
        <p:nvSpPr>
          <p:cNvPr id="4452" name="Google Shape;4452;p113"/>
          <p:cNvSpPr txBox="1">
            <a:spLocks noGrp="1"/>
          </p:cNvSpPr>
          <p:nvPr>
            <p:ph type="body" idx="1"/>
          </p:nvPr>
        </p:nvSpPr>
        <p:spPr>
          <a:xfrm>
            <a:off x="311700" y="1152475"/>
            <a:ext cx="4606200" cy="3416400"/>
          </a:xfrm>
          <a:prstGeom prst="rect">
            <a:avLst/>
          </a:prstGeom>
          <a:noFill/>
          <a:ln>
            <a:noFill/>
          </a:ln>
        </p:spPr>
        <p:txBody>
          <a:bodyPr spcFirstLastPara="1" wrap="square" lIns="91425" tIns="91425" rIns="91425" bIns="91425" anchor="t" anchorCtr="0">
            <a:normAutofit lnSpcReduction="10000"/>
          </a:bodyPr>
          <a:lstStyle/>
          <a:p>
            <a:pPr marL="292100" lvl="0" indent="0" algn="l" rtl="0">
              <a:lnSpc>
                <a:spcPct val="100000"/>
              </a:lnSpc>
              <a:spcBef>
                <a:spcPts val="800"/>
              </a:spcBef>
              <a:spcAft>
                <a:spcPts val="0"/>
              </a:spcAft>
              <a:buClr>
                <a:schemeClr val="dk1"/>
              </a:buClr>
              <a:buSzPts val="1300"/>
              <a:buFont typeface="Arial"/>
              <a:buNone/>
            </a:pPr>
            <a:r>
              <a:rPr lang="en" sz="2400">
                <a:solidFill>
                  <a:schemeClr val="dk1"/>
                </a:solidFill>
                <a:latin typeface="Calibri"/>
                <a:ea typeface="Calibri"/>
                <a:cs typeface="Calibri"/>
                <a:sym typeface="Calibri"/>
              </a:rPr>
              <a:t>Uses various types of valid and reliable assessment tools, processes and data (e.g., screening, diagnostic, progress monitoring, evaluation data) that combine to form a system of assessments with the goal of supporting student academic and non-academic growth </a:t>
            </a:r>
            <a:endParaRPr/>
          </a:p>
        </p:txBody>
      </p:sp>
      <p:pic>
        <p:nvPicPr>
          <p:cNvPr id="4453" name="Google Shape;4453;p113"/>
          <p:cNvPicPr preferRelativeResize="0"/>
          <p:nvPr/>
        </p:nvPicPr>
        <p:blipFill>
          <a:blip r:embed="rId4">
            <a:alphaModFix/>
          </a:blip>
          <a:stretch>
            <a:fillRect/>
          </a:stretch>
        </p:blipFill>
        <p:spPr>
          <a:xfrm>
            <a:off x="5167175" y="1437650"/>
            <a:ext cx="3225100" cy="2990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57"/>
        <p:cNvGrpSpPr/>
        <p:nvPr/>
      </p:nvGrpSpPr>
      <p:grpSpPr>
        <a:xfrm>
          <a:off x="0" y="0"/>
          <a:ext cx="0" cy="0"/>
          <a:chOff x="0" y="0"/>
          <a:chExt cx="0" cy="0"/>
        </a:xfrm>
      </p:grpSpPr>
      <p:sp>
        <p:nvSpPr>
          <p:cNvPr id="4458" name="Google Shape;4458;p114"/>
          <p:cNvSpPr txBox="1">
            <a:spLocks noGrp="1"/>
          </p:cNvSpPr>
          <p:nvPr>
            <p:ph type="title"/>
          </p:nvPr>
        </p:nvSpPr>
        <p:spPr>
          <a:xfrm>
            <a:off x="286275" y="97250"/>
            <a:ext cx="717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How Else Can We Grow Our Data Sources?</a:t>
            </a:r>
            <a:endParaRPr sz="3000" b="1"/>
          </a:p>
        </p:txBody>
      </p:sp>
      <p:sp>
        <p:nvSpPr>
          <p:cNvPr id="4459" name="Google Shape;4459;p114"/>
          <p:cNvSpPr txBox="1">
            <a:spLocks noGrp="1"/>
          </p:cNvSpPr>
          <p:nvPr>
            <p:ph type="body" idx="1"/>
          </p:nvPr>
        </p:nvSpPr>
        <p:spPr>
          <a:xfrm>
            <a:off x="353125" y="832800"/>
            <a:ext cx="8349900" cy="3135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75"/>
              <a:buNone/>
            </a:pPr>
            <a:r>
              <a:rPr lang="en" sz="1700" b="1">
                <a:solidFill>
                  <a:schemeClr val="dk1"/>
                </a:solidFill>
              </a:rPr>
              <a:t>resource indicators: </a:t>
            </a:r>
            <a:r>
              <a:rPr lang="en" sz="1500">
                <a:solidFill>
                  <a:srgbClr val="3269B3"/>
                </a:solidFill>
              </a:rPr>
              <a:t>data that help to explain the allocation/distribution and use of resources (e.g., funding, staffing, etc.) in school and in the community  </a:t>
            </a:r>
            <a:endParaRPr sz="1500">
              <a:solidFill>
                <a:srgbClr val="3269B3"/>
              </a:solidFill>
            </a:endParaRPr>
          </a:p>
          <a:p>
            <a:pPr marL="0" lvl="0" indent="0" algn="l" rtl="0">
              <a:lnSpc>
                <a:spcPct val="100000"/>
              </a:lnSpc>
              <a:spcBef>
                <a:spcPts val="1200"/>
              </a:spcBef>
              <a:spcAft>
                <a:spcPts val="0"/>
              </a:spcAft>
              <a:buSzPts val="275"/>
              <a:buNone/>
            </a:pPr>
            <a:r>
              <a:rPr lang="en" sz="1700" b="1">
                <a:solidFill>
                  <a:schemeClr val="dk1"/>
                </a:solidFill>
              </a:rPr>
              <a:t>school community voice: </a:t>
            </a:r>
            <a:r>
              <a:rPr lang="en" sz="1500">
                <a:solidFill>
                  <a:srgbClr val="3269B3"/>
                </a:solidFill>
              </a:rPr>
              <a:t>qualitative and quantitative data from surveys, interviews, focus groups, and observations to better understand the school community, especially those groups that have been historically underserved  </a:t>
            </a:r>
            <a:endParaRPr sz="1500">
              <a:solidFill>
                <a:srgbClr val="3269B3"/>
              </a:solidFill>
            </a:endParaRPr>
          </a:p>
          <a:p>
            <a:pPr marL="0" lvl="0" indent="0" algn="l" rtl="0">
              <a:lnSpc>
                <a:spcPct val="100000"/>
              </a:lnSpc>
              <a:spcBef>
                <a:spcPts val="1200"/>
              </a:spcBef>
              <a:spcAft>
                <a:spcPts val="0"/>
              </a:spcAft>
              <a:buSzPts val="275"/>
              <a:buNone/>
            </a:pPr>
            <a:r>
              <a:rPr lang="en" sz="1700" b="1">
                <a:solidFill>
                  <a:schemeClr val="dk1"/>
                </a:solidFill>
              </a:rPr>
              <a:t>community-based indicators: </a:t>
            </a:r>
            <a:r>
              <a:rPr lang="en" sz="1500">
                <a:solidFill>
                  <a:srgbClr val="3269B3"/>
                </a:solidFill>
              </a:rPr>
              <a:t>outcome and other data related to community-based services, childcare and after-school programs, housing, green space, violence, health, and other risk and protective factors that influence education outcomes  </a:t>
            </a:r>
            <a:endParaRPr sz="1500">
              <a:solidFill>
                <a:srgbClr val="3269B3"/>
              </a:solidFill>
            </a:endParaRPr>
          </a:p>
          <a:p>
            <a:pPr marL="0" marR="1415284" lvl="0" indent="0" algn="l" rtl="0">
              <a:lnSpc>
                <a:spcPct val="100000"/>
              </a:lnSpc>
              <a:spcBef>
                <a:spcPts val="1200"/>
              </a:spcBef>
              <a:spcAft>
                <a:spcPts val="0"/>
              </a:spcAft>
              <a:buSzPts val="275"/>
              <a:buNone/>
            </a:pPr>
            <a:r>
              <a:rPr lang="en" sz="1700" b="1">
                <a:solidFill>
                  <a:schemeClr val="dk1"/>
                </a:solidFill>
              </a:rPr>
              <a:t>implementation data: </a:t>
            </a:r>
            <a:r>
              <a:rPr lang="en" sz="1500">
                <a:solidFill>
                  <a:srgbClr val="3269B3"/>
                </a:solidFill>
              </a:rPr>
              <a:t>data that reflect different aspects of implementation (e.g., adherence, adaptation/codesign, dosage, quality) to evaluate whether interventions are being implemented; who has access to them; and how the programs, practices, and systems are being delivered and sustained </a:t>
            </a:r>
            <a:endParaRPr sz="1500">
              <a:solidFill>
                <a:srgbClr val="3269B3"/>
              </a:solidFill>
            </a:endParaRPr>
          </a:p>
          <a:p>
            <a:pPr marL="0" marR="1415284" lvl="0" indent="0" algn="l" rtl="0">
              <a:lnSpc>
                <a:spcPct val="100000"/>
              </a:lnSpc>
              <a:spcBef>
                <a:spcPts val="1200"/>
              </a:spcBef>
              <a:spcAft>
                <a:spcPts val="1200"/>
              </a:spcAft>
              <a:buSzPts val="275"/>
              <a:buNone/>
            </a:pPr>
            <a:r>
              <a:rPr lang="en" sz="1700" b="1">
                <a:solidFill>
                  <a:schemeClr val="dk1"/>
                </a:solidFill>
              </a:rPr>
              <a:t>school-based indicators:</a:t>
            </a:r>
            <a:r>
              <a:rPr lang="en" sz="1500" b="1">
                <a:solidFill>
                  <a:schemeClr val="dk1"/>
                </a:solidFill>
              </a:rPr>
              <a:t> </a:t>
            </a:r>
            <a:r>
              <a:rPr lang="en" sz="1500">
                <a:solidFill>
                  <a:srgbClr val="3269B3"/>
                </a:solidFill>
              </a:rPr>
              <a:t>outcome and other related data to academics, attendance, discipline, SEB well-being, climate, and culture</a:t>
            </a:r>
            <a:endParaRPr sz="1500">
              <a:solidFill>
                <a:srgbClr val="3269B3"/>
              </a:solidFill>
            </a:endParaRPr>
          </a:p>
        </p:txBody>
      </p:sp>
      <p:pic>
        <p:nvPicPr>
          <p:cNvPr id="4460" name="Google Shape;4460;p114"/>
          <p:cNvPicPr preferRelativeResize="0"/>
          <p:nvPr/>
        </p:nvPicPr>
        <p:blipFill>
          <a:blip r:embed="rId3">
            <a:alphaModFix/>
          </a:blip>
          <a:stretch>
            <a:fillRect/>
          </a:stretch>
        </p:blipFill>
        <p:spPr>
          <a:xfrm>
            <a:off x="7409825" y="3217725"/>
            <a:ext cx="1369450" cy="1730701"/>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64"/>
        <p:cNvGrpSpPr/>
        <p:nvPr/>
      </p:nvGrpSpPr>
      <p:grpSpPr>
        <a:xfrm>
          <a:off x="0" y="0"/>
          <a:ext cx="0" cy="0"/>
          <a:chOff x="0" y="0"/>
          <a:chExt cx="0" cy="0"/>
        </a:xfrm>
      </p:grpSpPr>
      <p:sp>
        <p:nvSpPr>
          <p:cNvPr id="4465" name="Google Shape;4465;p115"/>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The Benefits of Time Spent Mapping</a:t>
            </a:r>
            <a:endParaRPr sz="3000" b="1"/>
          </a:p>
        </p:txBody>
      </p:sp>
      <p:sp>
        <p:nvSpPr>
          <p:cNvPr id="4466" name="Google Shape;4466;p115"/>
          <p:cNvSpPr txBox="1"/>
          <p:nvPr/>
        </p:nvSpPr>
        <p:spPr>
          <a:xfrm>
            <a:off x="2458150" y="1109100"/>
            <a:ext cx="5271600" cy="348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a:solidFill>
                  <a:schemeClr val="dk1"/>
                </a:solidFill>
              </a:rPr>
              <a:t>Efficiency</a:t>
            </a:r>
            <a:endParaRPr sz="2100">
              <a:solidFill>
                <a:schemeClr val="dk1"/>
              </a:solidFill>
            </a:endParaRPr>
          </a:p>
          <a:p>
            <a:pPr marL="0" lvl="0" indent="0" algn="l" rtl="0">
              <a:lnSpc>
                <a:spcPct val="115000"/>
              </a:lnSpc>
              <a:spcBef>
                <a:spcPts val="0"/>
              </a:spcBef>
              <a:spcAft>
                <a:spcPts val="0"/>
              </a:spcAft>
              <a:buNone/>
            </a:pPr>
            <a:endParaRPr sz="2100"/>
          </a:p>
          <a:p>
            <a:pPr marL="0" lvl="0" indent="0" algn="l" rtl="0">
              <a:lnSpc>
                <a:spcPct val="115000"/>
              </a:lnSpc>
              <a:spcBef>
                <a:spcPts val="0"/>
              </a:spcBef>
              <a:spcAft>
                <a:spcPts val="0"/>
              </a:spcAft>
              <a:buNone/>
            </a:pPr>
            <a:r>
              <a:rPr lang="en" sz="2100"/>
              <a:t>Transparency</a:t>
            </a:r>
            <a:endParaRPr sz="2100"/>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Progress Monitoring</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Trust Building</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100">
                <a:solidFill>
                  <a:schemeClr val="dk1"/>
                </a:solidFill>
              </a:rPr>
              <a:t>Find and Elevate Voices and Experiences</a:t>
            </a:r>
            <a:endParaRPr sz="2100">
              <a:solidFill>
                <a:schemeClr val="dk1"/>
              </a:solidFill>
            </a:endParaRPr>
          </a:p>
        </p:txBody>
      </p:sp>
      <p:pic>
        <p:nvPicPr>
          <p:cNvPr id="4467" name="Google Shape;4467;p115"/>
          <p:cNvPicPr preferRelativeResize="0"/>
          <p:nvPr/>
        </p:nvPicPr>
        <p:blipFill>
          <a:blip r:embed="rId3">
            <a:alphaModFix/>
          </a:blip>
          <a:stretch>
            <a:fillRect/>
          </a:stretch>
        </p:blipFill>
        <p:spPr>
          <a:xfrm>
            <a:off x="1679100" y="1033725"/>
            <a:ext cx="735075" cy="735075"/>
          </a:xfrm>
          <a:prstGeom prst="rect">
            <a:avLst/>
          </a:prstGeom>
          <a:noFill/>
          <a:ln>
            <a:noFill/>
          </a:ln>
        </p:spPr>
      </p:pic>
      <p:pic>
        <p:nvPicPr>
          <p:cNvPr id="4468" name="Google Shape;4468;p115"/>
          <p:cNvPicPr preferRelativeResize="0"/>
          <p:nvPr/>
        </p:nvPicPr>
        <p:blipFill>
          <a:blip r:embed="rId4">
            <a:alphaModFix/>
          </a:blip>
          <a:stretch>
            <a:fillRect/>
          </a:stretch>
        </p:blipFill>
        <p:spPr>
          <a:xfrm>
            <a:off x="1758375" y="1902950"/>
            <a:ext cx="576525" cy="529975"/>
          </a:xfrm>
          <a:prstGeom prst="rect">
            <a:avLst/>
          </a:prstGeom>
          <a:noFill/>
          <a:ln>
            <a:noFill/>
          </a:ln>
        </p:spPr>
      </p:pic>
      <p:pic>
        <p:nvPicPr>
          <p:cNvPr id="4469" name="Google Shape;4469;p115"/>
          <p:cNvPicPr preferRelativeResize="0"/>
          <p:nvPr/>
        </p:nvPicPr>
        <p:blipFill>
          <a:blip r:embed="rId5">
            <a:alphaModFix/>
          </a:blip>
          <a:stretch>
            <a:fillRect/>
          </a:stretch>
        </p:blipFill>
        <p:spPr>
          <a:xfrm>
            <a:off x="1758375" y="2491700"/>
            <a:ext cx="576525" cy="576525"/>
          </a:xfrm>
          <a:prstGeom prst="rect">
            <a:avLst/>
          </a:prstGeom>
          <a:noFill/>
          <a:ln>
            <a:noFill/>
          </a:ln>
        </p:spPr>
      </p:pic>
      <p:pic>
        <p:nvPicPr>
          <p:cNvPr id="4470" name="Google Shape;4470;p115"/>
          <p:cNvPicPr preferRelativeResize="0"/>
          <p:nvPr/>
        </p:nvPicPr>
        <p:blipFill>
          <a:blip r:embed="rId6">
            <a:alphaModFix/>
          </a:blip>
          <a:stretch>
            <a:fillRect/>
          </a:stretch>
        </p:blipFill>
        <p:spPr>
          <a:xfrm>
            <a:off x="1414225" y="3715750"/>
            <a:ext cx="1043925" cy="1043925"/>
          </a:xfrm>
          <a:prstGeom prst="rect">
            <a:avLst/>
          </a:prstGeom>
          <a:noFill/>
          <a:ln>
            <a:noFill/>
          </a:ln>
        </p:spPr>
      </p:pic>
      <p:pic>
        <p:nvPicPr>
          <p:cNvPr id="4471" name="Google Shape;4471;p115"/>
          <p:cNvPicPr preferRelativeResize="0"/>
          <p:nvPr/>
        </p:nvPicPr>
        <p:blipFill>
          <a:blip r:embed="rId7">
            <a:alphaModFix/>
          </a:blip>
          <a:stretch>
            <a:fillRect/>
          </a:stretch>
        </p:blipFill>
        <p:spPr>
          <a:xfrm>
            <a:off x="1718738" y="3189800"/>
            <a:ext cx="655800" cy="65582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75"/>
        <p:cNvGrpSpPr/>
        <p:nvPr/>
      </p:nvGrpSpPr>
      <p:grpSpPr>
        <a:xfrm>
          <a:off x="0" y="0"/>
          <a:ext cx="0" cy="0"/>
          <a:chOff x="0" y="0"/>
          <a:chExt cx="0" cy="0"/>
        </a:xfrm>
      </p:grpSpPr>
      <p:sp>
        <p:nvSpPr>
          <p:cNvPr id="4476" name="Google Shape;4476;p116"/>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The Benefits of Time Spent Mapping</a:t>
            </a:r>
            <a:endParaRPr sz="3000" b="1"/>
          </a:p>
        </p:txBody>
      </p:sp>
      <p:sp>
        <p:nvSpPr>
          <p:cNvPr id="4477" name="Google Shape;4477;p116"/>
          <p:cNvSpPr txBox="1"/>
          <p:nvPr/>
        </p:nvSpPr>
        <p:spPr>
          <a:xfrm>
            <a:off x="2458150" y="1109100"/>
            <a:ext cx="5271600" cy="348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a:solidFill>
                  <a:schemeClr val="dk1"/>
                </a:solidFill>
              </a:rPr>
              <a:t>Efficiency</a:t>
            </a:r>
            <a:endParaRPr sz="2100">
              <a:solidFill>
                <a:schemeClr val="dk1"/>
              </a:solidFill>
            </a:endParaRPr>
          </a:p>
          <a:p>
            <a:pPr marL="0" lvl="0" indent="0" algn="l" rtl="0">
              <a:lnSpc>
                <a:spcPct val="115000"/>
              </a:lnSpc>
              <a:spcBef>
                <a:spcPts val="0"/>
              </a:spcBef>
              <a:spcAft>
                <a:spcPts val="0"/>
              </a:spcAft>
              <a:buNone/>
            </a:pPr>
            <a:endParaRPr sz="2100"/>
          </a:p>
          <a:p>
            <a:pPr marL="0" lvl="0" indent="0" algn="l" rtl="0">
              <a:lnSpc>
                <a:spcPct val="115000"/>
              </a:lnSpc>
              <a:spcBef>
                <a:spcPts val="0"/>
              </a:spcBef>
              <a:spcAft>
                <a:spcPts val="0"/>
              </a:spcAft>
              <a:buNone/>
            </a:pPr>
            <a:r>
              <a:rPr lang="en" sz="2100"/>
              <a:t>Transparency</a:t>
            </a:r>
            <a:endParaRPr sz="2100"/>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Progress Monitoring</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Trust Building</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Find and Elevate Voices and Experiences</a:t>
            </a:r>
            <a:endParaRPr sz="2100">
              <a:solidFill>
                <a:schemeClr val="dk1"/>
              </a:solidFill>
            </a:endParaRPr>
          </a:p>
        </p:txBody>
      </p:sp>
      <p:pic>
        <p:nvPicPr>
          <p:cNvPr id="4478" name="Google Shape;4478;p116"/>
          <p:cNvPicPr preferRelativeResize="0"/>
          <p:nvPr/>
        </p:nvPicPr>
        <p:blipFill>
          <a:blip r:embed="rId3">
            <a:alphaModFix/>
          </a:blip>
          <a:stretch>
            <a:fillRect/>
          </a:stretch>
        </p:blipFill>
        <p:spPr>
          <a:xfrm>
            <a:off x="1679100" y="1033725"/>
            <a:ext cx="735075" cy="735075"/>
          </a:xfrm>
          <a:prstGeom prst="rect">
            <a:avLst/>
          </a:prstGeom>
          <a:noFill/>
          <a:ln>
            <a:noFill/>
          </a:ln>
        </p:spPr>
      </p:pic>
      <p:pic>
        <p:nvPicPr>
          <p:cNvPr id="4479" name="Google Shape;4479;p116"/>
          <p:cNvPicPr preferRelativeResize="0"/>
          <p:nvPr/>
        </p:nvPicPr>
        <p:blipFill>
          <a:blip r:embed="rId4">
            <a:alphaModFix/>
          </a:blip>
          <a:stretch>
            <a:fillRect/>
          </a:stretch>
        </p:blipFill>
        <p:spPr>
          <a:xfrm>
            <a:off x="1758375" y="1902950"/>
            <a:ext cx="576525" cy="529975"/>
          </a:xfrm>
          <a:prstGeom prst="rect">
            <a:avLst/>
          </a:prstGeom>
          <a:noFill/>
          <a:ln>
            <a:noFill/>
          </a:ln>
        </p:spPr>
      </p:pic>
      <p:pic>
        <p:nvPicPr>
          <p:cNvPr id="4480" name="Google Shape;4480;p116"/>
          <p:cNvPicPr preferRelativeResize="0"/>
          <p:nvPr/>
        </p:nvPicPr>
        <p:blipFill>
          <a:blip r:embed="rId5">
            <a:alphaModFix/>
          </a:blip>
          <a:stretch>
            <a:fillRect/>
          </a:stretch>
        </p:blipFill>
        <p:spPr>
          <a:xfrm>
            <a:off x="1758375" y="2491700"/>
            <a:ext cx="576525" cy="576525"/>
          </a:xfrm>
          <a:prstGeom prst="rect">
            <a:avLst/>
          </a:prstGeom>
          <a:noFill/>
          <a:ln>
            <a:noFill/>
          </a:ln>
        </p:spPr>
      </p:pic>
      <p:pic>
        <p:nvPicPr>
          <p:cNvPr id="4481" name="Google Shape;4481;p116"/>
          <p:cNvPicPr preferRelativeResize="0"/>
          <p:nvPr/>
        </p:nvPicPr>
        <p:blipFill>
          <a:blip r:embed="rId6">
            <a:alphaModFix/>
          </a:blip>
          <a:stretch>
            <a:fillRect/>
          </a:stretch>
        </p:blipFill>
        <p:spPr>
          <a:xfrm>
            <a:off x="1414225" y="3715750"/>
            <a:ext cx="1043925" cy="1043925"/>
          </a:xfrm>
          <a:prstGeom prst="rect">
            <a:avLst/>
          </a:prstGeom>
          <a:noFill/>
          <a:ln>
            <a:noFill/>
          </a:ln>
        </p:spPr>
      </p:pic>
      <p:pic>
        <p:nvPicPr>
          <p:cNvPr id="4482" name="Google Shape;4482;p116"/>
          <p:cNvPicPr preferRelativeResize="0"/>
          <p:nvPr/>
        </p:nvPicPr>
        <p:blipFill>
          <a:blip r:embed="rId7">
            <a:alphaModFix/>
          </a:blip>
          <a:stretch>
            <a:fillRect/>
          </a:stretch>
        </p:blipFill>
        <p:spPr>
          <a:xfrm>
            <a:off x="1718738" y="3189800"/>
            <a:ext cx="655800" cy="655828"/>
          </a:xfrm>
          <a:prstGeom prst="rect">
            <a:avLst/>
          </a:prstGeom>
          <a:noFill/>
          <a:ln>
            <a:noFill/>
          </a:ln>
        </p:spPr>
      </p:pic>
      <p:sp>
        <p:nvSpPr>
          <p:cNvPr id="4483" name="Google Shape;4483;p116"/>
          <p:cNvSpPr/>
          <p:nvPr/>
        </p:nvSpPr>
        <p:spPr>
          <a:xfrm>
            <a:off x="904350" y="3127000"/>
            <a:ext cx="7134300" cy="1632600"/>
          </a:xfrm>
          <a:prstGeom prst="roundRect">
            <a:avLst>
              <a:gd name="adj" fmla="val 16667"/>
            </a:avLst>
          </a:prstGeom>
          <a:noFill/>
          <a:ln w="1143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87"/>
        <p:cNvGrpSpPr/>
        <p:nvPr/>
      </p:nvGrpSpPr>
      <p:grpSpPr>
        <a:xfrm>
          <a:off x="0" y="0"/>
          <a:ext cx="0" cy="0"/>
          <a:chOff x="0" y="0"/>
          <a:chExt cx="0" cy="0"/>
        </a:xfrm>
      </p:grpSpPr>
      <p:sp>
        <p:nvSpPr>
          <p:cNvPr id="4488" name="Google Shape;4488;p117"/>
          <p:cNvSpPr txBox="1">
            <a:spLocks noGrp="1"/>
          </p:cNvSpPr>
          <p:nvPr>
            <p:ph type="title"/>
          </p:nvPr>
        </p:nvSpPr>
        <p:spPr>
          <a:xfrm>
            <a:off x="145700" y="116350"/>
            <a:ext cx="8686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The Benefits of Time Spent Mapping</a:t>
            </a:r>
            <a:endParaRPr b="1"/>
          </a:p>
        </p:txBody>
      </p:sp>
      <p:sp>
        <p:nvSpPr>
          <p:cNvPr id="4489" name="Google Shape;4489;p117"/>
          <p:cNvSpPr txBox="1"/>
          <p:nvPr/>
        </p:nvSpPr>
        <p:spPr>
          <a:xfrm>
            <a:off x="2458150" y="1109100"/>
            <a:ext cx="5271600" cy="348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a:solidFill>
                  <a:schemeClr val="dk1"/>
                </a:solidFill>
              </a:rPr>
              <a:t>Efficiency</a:t>
            </a:r>
            <a:endParaRPr sz="2100">
              <a:solidFill>
                <a:schemeClr val="dk1"/>
              </a:solidFill>
            </a:endParaRPr>
          </a:p>
          <a:p>
            <a:pPr marL="0" lvl="0" indent="0" algn="l" rtl="0">
              <a:lnSpc>
                <a:spcPct val="115000"/>
              </a:lnSpc>
              <a:spcBef>
                <a:spcPts val="0"/>
              </a:spcBef>
              <a:spcAft>
                <a:spcPts val="0"/>
              </a:spcAft>
              <a:buNone/>
            </a:pPr>
            <a:endParaRPr sz="2100"/>
          </a:p>
          <a:p>
            <a:pPr marL="0" lvl="0" indent="0" algn="l" rtl="0">
              <a:lnSpc>
                <a:spcPct val="115000"/>
              </a:lnSpc>
              <a:spcBef>
                <a:spcPts val="0"/>
              </a:spcBef>
              <a:spcAft>
                <a:spcPts val="0"/>
              </a:spcAft>
              <a:buNone/>
            </a:pPr>
            <a:r>
              <a:rPr lang="en" sz="2100"/>
              <a:t>Transparency</a:t>
            </a:r>
            <a:endParaRPr sz="2100"/>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Progress Monitoring</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Trust Building</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r>
              <a:rPr lang="en" sz="2100">
                <a:solidFill>
                  <a:schemeClr val="dk1"/>
                </a:solidFill>
              </a:rPr>
              <a:t>Find and Elevate Voices and Experiences</a:t>
            </a:r>
            <a:endParaRPr sz="2100">
              <a:solidFill>
                <a:schemeClr val="dk1"/>
              </a:solidFill>
            </a:endParaRPr>
          </a:p>
        </p:txBody>
      </p:sp>
      <p:pic>
        <p:nvPicPr>
          <p:cNvPr id="4490" name="Google Shape;4490;p117"/>
          <p:cNvPicPr preferRelativeResize="0"/>
          <p:nvPr/>
        </p:nvPicPr>
        <p:blipFill>
          <a:blip r:embed="rId3">
            <a:alphaModFix/>
          </a:blip>
          <a:stretch>
            <a:fillRect/>
          </a:stretch>
        </p:blipFill>
        <p:spPr>
          <a:xfrm>
            <a:off x="1679100" y="1033725"/>
            <a:ext cx="735075" cy="735075"/>
          </a:xfrm>
          <a:prstGeom prst="rect">
            <a:avLst/>
          </a:prstGeom>
          <a:noFill/>
          <a:ln>
            <a:noFill/>
          </a:ln>
        </p:spPr>
      </p:pic>
      <p:pic>
        <p:nvPicPr>
          <p:cNvPr id="4491" name="Google Shape;4491;p117"/>
          <p:cNvPicPr preferRelativeResize="0"/>
          <p:nvPr/>
        </p:nvPicPr>
        <p:blipFill>
          <a:blip r:embed="rId4">
            <a:alphaModFix/>
          </a:blip>
          <a:stretch>
            <a:fillRect/>
          </a:stretch>
        </p:blipFill>
        <p:spPr>
          <a:xfrm>
            <a:off x="1758375" y="1902950"/>
            <a:ext cx="576525" cy="529975"/>
          </a:xfrm>
          <a:prstGeom prst="rect">
            <a:avLst/>
          </a:prstGeom>
          <a:noFill/>
          <a:ln>
            <a:noFill/>
          </a:ln>
        </p:spPr>
      </p:pic>
      <p:pic>
        <p:nvPicPr>
          <p:cNvPr id="4492" name="Google Shape;4492;p117"/>
          <p:cNvPicPr preferRelativeResize="0"/>
          <p:nvPr/>
        </p:nvPicPr>
        <p:blipFill>
          <a:blip r:embed="rId5">
            <a:alphaModFix/>
          </a:blip>
          <a:stretch>
            <a:fillRect/>
          </a:stretch>
        </p:blipFill>
        <p:spPr>
          <a:xfrm>
            <a:off x="1758375" y="2491700"/>
            <a:ext cx="576525" cy="576525"/>
          </a:xfrm>
          <a:prstGeom prst="rect">
            <a:avLst/>
          </a:prstGeom>
          <a:noFill/>
          <a:ln>
            <a:noFill/>
          </a:ln>
        </p:spPr>
      </p:pic>
      <p:pic>
        <p:nvPicPr>
          <p:cNvPr id="4493" name="Google Shape;4493;p117"/>
          <p:cNvPicPr preferRelativeResize="0"/>
          <p:nvPr/>
        </p:nvPicPr>
        <p:blipFill>
          <a:blip r:embed="rId6">
            <a:alphaModFix/>
          </a:blip>
          <a:stretch>
            <a:fillRect/>
          </a:stretch>
        </p:blipFill>
        <p:spPr>
          <a:xfrm>
            <a:off x="1414225" y="3715750"/>
            <a:ext cx="1043925" cy="1043925"/>
          </a:xfrm>
          <a:prstGeom prst="rect">
            <a:avLst/>
          </a:prstGeom>
          <a:noFill/>
          <a:ln>
            <a:noFill/>
          </a:ln>
        </p:spPr>
      </p:pic>
      <p:pic>
        <p:nvPicPr>
          <p:cNvPr id="4494" name="Google Shape;4494;p117"/>
          <p:cNvPicPr preferRelativeResize="0"/>
          <p:nvPr/>
        </p:nvPicPr>
        <p:blipFill>
          <a:blip r:embed="rId7">
            <a:alphaModFix/>
          </a:blip>
          <a:stretch>
            <a:fillRect/>
          </a:stretch>
        </p:blipFill>
        <p:spPr>
          <a:xfrm>
            <a:off x="1718738" y="3189800"/>
            <a:ext cx="655800" cy="655828"/>
          </a:xfrm>
          <a:prstGeom prst="rect">
            <a:avLst/>
          </a:prstGeom>
          <a:noFill/>
          <a:ln>
            <a:noFill/>
          </a:ln>
        </p:spPr>
      </p:pic>
      <p:sp>
        <p:nvSpPr>
          <p:cNvPr id="4495" name="Google Shape;4495;p117"/>
          <p:cNvSpPr/>
          <p:nvPr/>
        </p:nvSpPr>
        <p:spPr>
          <a:xfrm>
            <a:off x="904350" y="3127000"/>
            <a:ext cx="7134300" cy="1632600"/>
          </a:xfrm>
          <a:prstGeom prst="roundRect">
            <a:avLst>
              <a:gd name="adj" fmla="val 16667"/>
            </a:avLst>
          </a:prstGeom>
          <a:noFill/>
          <a:ln w="1143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496" name="Google Shape;4496;p117"/>
          <p:cNvPicPr preferRelativeResize="0"/>
          <p:nvPr/>
        </p:nvPicPr>
        <p:blipFill>
          <a:blip r:embed="rId8">
            <a:alphaModFix/>
          </a:blip>
          <a:stretch>
            <a:fillRect/>
          </a:stretch>
        </p:blipFill>
        <p:spPr>
          <a:xfrm>
            <a:off x="5221900" y="178199"/>
            <a:ext cx="2375200" cy="3761176"/>
          </a:xfrm>
          <a:prstGeom prst="rect">
            <a:avLst/>
          </a:prstGeom>
          <a:noFill/>
          <a:ln>
            <a:noFill/>
          </a:ln>
        </p:spPr>
      </p:pic>
      <p:pic>
        <p:nvPicPr>
          <p:cNvPr id="4497" name="Google Shape;4497;p117"/>
          <p:cNvPicPr preferRelativeResize="0"/>
          <p:nvPr/>
        </p:nvPicPr>
        <p:blipFill rotWithShape="1">
          <a:blip r:embed="rId9">
            <a:alphaModFix/>
          </a:blip>
          <a:srcRect/>
          <a:stretch/>
        </p:blipFill>
        <p:spPr>
          <a:xfrm>
            <a:off x="7816175" y="2096250"/>
            <a:ext cx="1183825" cy="300724"/>
          </a:xfrm>
          <a:prstGeom prst="rect">
            <a:avLst/>
          </a:prstGeom>
          <a:noFill/>
          <a:ln>
            <a:noFill/>
          </a:ln>
        </p:spPr>
      </p:pic>
      <p:sp>
        <p:nvSpPr>
          <p:cNvPr id="4498" name="Google Shape;4498;p117"/>
          <p:cNvSpPr txBox="1"/>
          <p:nvPr/>
        </p:nvSpPr>
        <p:spPr>
          <a:xfrm>
            <a:off x="7578888" y="982250"/>
            <a:ext cx="1565100" cy="1182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1800" b="1">
                <a:solidFill>
                  <a:srgbClr val="1B8A63"/>
                </a:solidFill>
                <a:latin typeface="Calibri"/>
                <a:ea typeface="Calibri"/>
                <a:cs typeface="Calibri"/>
                <a:sym typeface="Calibri"/>
              </a:rPr>
              <a:t>DE Film Impact Campaign for Change</a:t>
            </a:r>
            <a:endParaRPr sz="3400">
              <a:solidFill>
                <a:srgbClr val="1B8A63"/>
              </a:solidFill>
              <a:latin typeface="Calibri"/>
              <a:ea typeface="Calibri"/>
              <a:cs typeface="Calibri"/>
              <a:sym typeface="Calibri"/>
            </a:endParaRPr>
          </a:p>
        </p:txBody>
      </p:sp>
      <p:sp>
        <p:nvSpPr>
          <p:cNvPr id="4499" name="Google Shape;4499;p117"/>
          <p:cNvSpPr txBox="1"/>
          <p:nvPr/>
        </p:nvSpPr>
        <p:spPr>
          <a:xfrm>
            <a:off x="7688063" y="2349488"/>
            <a:ext cx="1565100" cy="93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1800" b="1">
                <a:solidFill>
                  <a:srgbClr val="1B8A63"/>
                </a:solidFill>
                <a:latin typeface="Calibri"/>
                <a:ea typeface="Calibri"/>
                <a:cs typeface="Calibri"/>
                <a:sym typeface="Calibri"/>
              </a:rPr>
              <a:t>Monique Martin</a:t>
            </a:r>
            <a:endParaRPr sz="1800" b="1">
              <a:solidFill>
                <a:srgbClr val="1B8A63"/>
              </a:solidFill>
              <a:latin typeface="Calibri"/>
              <a:ea typeface="Calibri"/>
              <a:cs typeface="Calibri"/>
              <a:sym typeface="Calibri"/>
            </a:endParaRPr>
          </a:p>
          <a:p>
            <a:pPr marL="0" lvl="0" indent="0" algn="ctr" rtl="0">
              <a:lnSpc>
                <a:spcPct val="90000"/>
              </a:lnSpc>
              <a:spcBef>
                <a:spcPts val="0"/>
              </a:spcBef>
              <a:spcAft>
                <a:spcPts val="0"/>
              </a:spcAft>
              <a:buNone/>
            </a:pPr>
            <a:r>
              <a:rPr lang="en" sz="1800" b="1">
                <a:solidFill>
                  <a:srgbClr val="1B8A63"/>
                </a:solidFill>
                <a:latin typeface="Calibri"/>
                <a:ea typeface="Calibri"/>
                <a:cs typeface="Calibri"/>
                <a:sym typeface="Calibri"/>
              </a:rPr>
              <a:t>DDOE</a:t>
            </a:r>
            <a:endParaRPr sz="1800" b="1">
              <a:solidFill>
                <a:srgbClr val="1B8A63"/>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6DC35">
            <a:alpha val="9800"/>
          </a:srgbClr>
        </a:solidFill>
        <a:effectLst/>
      </p:bgPr>
    </p:bg>
    <p:spTree>
      <p:nvGrpSpPr>
        <p:cNvPr id="1" name="Shape 3954"/>
        <p:cNvGrpSpPr/>
        <p:nvPr/>
      </p:nvGrpSpPr>
      <p:grpSpPr>
        <a:xfrm>
          <a:off x="0" y="0"/>
          <a:ext cx="0" cy="0"/>
          <a:chOff x="0" y="0"/>
          <a:chExt cx="0" cy="0"/>
        </a:xfrm>
      </p:grpSpPr>
      <p:sp>
        <p:nvSpPr>
          <p:cNvPr id="3955" name="Google Shape;3955;p63"/>
          <p:cNvSpPr txBox="1">
            <a:spLocks noGrp="1"/>
          </p:cNvSpPr>
          <p:nvPr>
            <p:ph type="title" idx="4294967295"/>
          </p:nvPr>
        </p:nvSpPr>
        <p:spPr>
          <a:xfrm>
            <a:off x="25050" y="88275"/>
            <a:ext cx="9022500" cy="471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400"/>
              <a:buNone/>
            </a:pPr>
            <a:r>
              <a:rPr lang="en" sz="3600" b="0">
                <a:latin typeface="Quicksand"/>
                <a:ea typeface="Quicksand"/>
                <a:cs typeface="Quicksand"/>
                <a:sym typeface="Quicksand"/>
              </a:rPr>
              <a:t>Community Builder: The Compass Points</a:t>
            </a:r>
            <a:endParaRPr sz="3600" b="0">
              <a:latin typeface="Quicksand"/>
              <a:ea typeface="Quicksand"/>
              <a:cs typeface="Quicksand"/>
              <a:sym typeface="Quicksand"/>
            </a:endParaRPr>
          </a:p>
        </p:txBody>
      </p:sp>
      <p:pic>
        <p:nvPicPr>
          <p:cNvPr id="3956" name="Google Shape;3956;p63"/>
          <p:cNvPicPr preferRelativeResize="0"/>
          <p:nvPr/>
        </p:nvPicPr>
        <p:blipFill rotWithShape="1">
          <a:blip r:embed="rId3">
            <a:alphaModFix/>
          </a:blip>
          <a:srcRect/>
          <a:stretch/>
        </p:blipFill>
        <p:spPr>
          <a:xfrm>
            <a:off x="3535136" y="1805637"/>
            <a:ext cx="2002340" cy="1939102"/>
          </a:xfrm>
          <a:prstGeom prst="rect">
            <a:avLst/>
          </a:prstGeom>
          <a:noFill/>
          <a:ln>
            <a:noFill/>
          </a:ln>
        </p:spPr>
      </p:pic>
      <p:sp>
        <p:nvSpPr>
          <p:cNvPr id="3957" name="Google Shape;3957;p63"/>
          <p:cNvSpPr/>
          <p:nvPr/>
        </p:nvSpPr>
        <p:spPr>
          <a:xfrm>
            <a:off x="3203690" y="642750"/>
            <a:ext cx="2665200" cy="1079700"/>
          </a:xfrm>
          <a:prstGeom prst="roundRect">
            <a:avLst>
              <a:gd name="adj" fmla="val 16667"/>
            </a:avLst>
          </a:prstGeom>
          <a:solidFill>
            <a:schemeClr val="accent2"/>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Quicksand"/>
                <a:ea typeface="Quicksand"/>
                <a:cs typeface="Quicksand"/>
                <a:sym typeface="Quicksand"/>
              </a:rPr>
              <a:t>NORTH - Acting: Let’s do it!</a:t>
            </a:r>
            <a:endParaRPr sz="1400" b="1" i="0" u="none" strike="noStrike" cap="none">
              <a:solidFill>
                <a:srgbClr val="000000"/>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Quicksand"/>
                <a:ea typeface="Quicksand"/>
                <a:cs typeface="Quicksand"/>
                <a:sym typeface="Quicksand"/>
              </a:rPr>
              <a:t>Likes to act, try things, jump right in</a:t>
            </a:r>
            <a:endParaRPr sz="1300" b="0" i="0" u="none" strike="noStrike" cap="none">
              <a:solidFill>
                <a:srgbClr val="000000"/>
              </a:solidFill>
              <a:latin typeface="Quicksand"/>
              <a:ea typeface="Quicksand"/>
              <a:cs typeface="Quicksand"/>
              <a:sym typeface="Quicksand"/>
            </a:endParaRPr>
          </a:p>
        </p:txBody>
      </p:sp>
      <p:sp>
        <p:nvSpPr>
          <p:cNvPr id="3958" name="Google Shape;3958;p63"/>
          <p:cNvSpPr/>
          <p:nvPr/>
        </p:nvSpPr>
        <p:spPr>
          <a:xfrm>
            <a:off x="5773388" y="2235334"/>
            <a:ext cx="2736600" cy="1079700"/>
          </a:xfrm>
          <a:prstGeom prst="roundRect">
            <a:avLst>
              <a:gd name="adj" fmla="val 16667"/>
            </a:avLst>
          </a:prstGeom>
          <a:solidFill>
            <a:srgbClr val="001F6E">
              <a:alpha val="12549"/>
            </a:srgbClr>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Quicksand"/>
                <a:ea typeface="Quicksand"/>
                <a:cs typeface="Quicksand"/>
                <a:sym typeface="Quicksand"/>
              </a:rPr>
              <a:t>EAST - Speculating</a:t>
            </a:r>
            <a:endParaRPr sz="1400" b="1" i="0" u="none" strike="noStrike" cap="none">
              <a:solidFill>
                <a:srgbClr val="000000"/>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Quicksand"/>
                <a:ea typeface="Quicksand"/>
                <a:cs typeface="Quicksand"/>
                <a:sym typeface="Quicksand"/>
              </a:rPr>
              <a:t>Likes to look at the big picture, the possibilities, before acting</a:t>
            </a:r>
            <a:endParaRPr sz="1300" b="0" i="0" u="none" strike="noStrike" cap="none">
              <a:solidFill>
                <a:srgbClr val="000000"/>
              </a:solidFill>
              <a:latin typeface="Quicksand"/>
              <a:ea typeface="Quicksand"/>
              <a:cs typeface="Quicksand"/>
              <a:sym typeface="Quicksand"/>
            </a:endParaRPr>
          </a:p>
        </p:txBody>
      </p:sp>
      <p:sp>
        <p:nvSpPr>
          <p:cNvPr id="3959" name="Google Shape;3959;p63"/>
          <p:cNvSpPr/>
          <p:nvPr/>
        </p:nvSpPr>
        <p:spPr>
          <a:xfrm>
            <a:off x="3239388" y="3827931"/>
            <a:ext cx="2665200" cy="1079700"/>
          </a:xfrm>
          <a:prstGeom prst="roundRect">
            <a:avLst>
              <a:gd name="adj" fmla="val 16667"/>
            </a:avLst>
          </a:prstGeom>
          <a:solidFill>
            <a:srgbClr val="FFE49E">
              <a:alpha val="74510"/>
            </a:srgbClr>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Quicksand"/>
                <a:ea typeface="Quicksand"/>
                <a:cs typeface="Quicksand"/>
                <a:sym typeface="Quicksand"/>
              </a:rPr>
              <a:t>SOUTH - Caring</a:t>
            </a:r>
            <a:endParaRPr sz="1400" b="1" i="0" u="none" strike="noStrike" cap="none">
              <a:solidFill>
                <a:srgbClr val="000000"/>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Quicksand"/>
                <a:ea typeface="Quicksand"/>
                <a:cs typeface="Quicksand"/>
                <a:sym typeface="Quicksand"/>
              </a:rPr>
              <a:t>Likes to know that everyone’s feelings have been taken into consideration; that their voice has been heard before acting</a:t>
            </a:r>
            <a:endParaRPr sz="1300" b="0" i="0" u="none" strike="noStrike" cap="none">
              <a:solidFill>
                <a:srgbClr val="000000"/>
              </a:solidFill>
              <a:latin typeface="Quicksand"/>
              <a:ea typeface="Quicksand"/>
              <a:cs typeface="Quicksand"/>
              <a:sym typeface="Quicksand"/>
            </a:endParaRPr>
          </a:p>
        </p:txBody>
      </p:sp>
      <p:sp>
        <p:nvSpPr>
          <p:cNvPr id="3960" name="Google Shape;3960;p63"/>
          <p:cNvSpPr/>
          <p:nvPr/>
        </p:nvSpPr>
        <p:spPr>
          <a:xfrm>
            <a:off x="633988" y="2235334"/>
            <a:ext cx="2665200" cy="1079700"/>
          </a:xfrm>
          <a:prstGeom prst="roundRect">
            <a:avLst>
              <a:gd name="adj" fmla="val 16667"/>
            </a:avLst>
          </a:prstGeom>
          <a:solidFill>
            <a:srgbClr val="D9EAD3"/>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Quicksand"/>
                <a:ea typeface="Quicksand"/>
                <a:cs typeface="Quicksand"/>
                <a:sym typeface="Quicksand"/>
              </a:rPr>
              <a:t>WEST- Paying attention to detail</a:t>
            </a:r>
            <a:endParaRPr sz="1400" b="1" i="0" u="none" strike="noStrike" cap="none">
              <a:solidFill>
                <a:srgbClr val="000000"/>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Quicksand"/>
                <a:ea typeface="Quicksand"/>
                <a:cs typeface="Quicksand"/>
                <a:sym typeface="Quicksand"/>
              </a:rPr>
              <a:t>Likes to know the who, what, when, where, and why before acting</a:t>
            </a:r>
            <a:endParaRPr sz="1300" b="0" i="0" u="none" strike="noStrike" cap="none">
              <a:solidFill>
                <a:srgbClr val="000000"/>
              </a:solidFill>
              <a:latin typeface="Quicksand"/>
              <a:ea typeface="Quicksand"/>
              <a:cs typeface="Quicksand"/>
              <a:sym typeface="Quicksand"/>
            </a:endParaRPr>
          </a:p>
        </p:txBody>
      </p:sp>
      <p:sp>
        <p:nvSpPr>
          <p:cNvPr id="3961" name="Google Shape;3961;p63"/>
          <p:cNvSpPr txBox="1"/>
          <p:nvPr/>
        </p:nvSpPr>
        <p:spPr>
          <a:xfrm>
            <a:off x="6576600" y="4599900"/>
            <a:ext cx="25518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4"/>
              </a:rPr>
              <a:t>https://nsrfharmony.org/wp-content/uploads/2017/10/north_south_0.pdf</a:t>
            </a:r>
            <a:r>
              <a:rPr lang="en"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03"/>
        <p:cNvGrpSpPr/>
        <p:nvPr/>
      </p:nvGrpSpPr>
      <p:grpSpPr>
        <a:xfrm>
          <a:off x="0" y="0"/>
          <a:ext cx="0" cy="0"/>
          <a:chOff x="0" y="0"/>
          <a:chExt cx="0" cy="0"/>
        </a:xfrm>
      </p:grpSpPr>
      <p:sp>
        <p:nvSpPr>
          <p:cNvPr id="4504" name="Google Shape;4504;p118"/>
          <p:cNvSpPr txBox="1"/>
          <p:nvPr/>
        </p:nvSpPr>
        <p:spPr>
          <a:xfrm>
            <a:off x="1150650" y="4757975"/>
            <a:ext cx="7452300" cy="231000"/>
          </a:xfrm>
          <a:prstGeom prst="rect">
            <a:avLst/>
          </a:prstGeom>
          <a:noFill/>
          <a:ln>
            <a:noFill/>
          </a:ln>
        </p:spPr>
        <p:txBody>
          <a:bodyPr spcFirstLastPara="1" wrap="square" lIns="91425" tIns="91425" rIns="91425" bIns="91425" anchor="t" anchorCtr="0">
            <a:noAutofit/>
          </a:bodyPr>
          <a:lstStyle/>
          <a:p>
            <a:pPr marL="0" lvl="0" indent="0" algn="l" rtl="0">
              <a:lnSpc>
                <a:spcPct val="128571"/>
              </a:lnSpc>
              <a:spcBef>
                <a:spcPts val="0"/>
              </a:spcBef>
              <a:spcAft>
                <a:spcPts val="0"/>
              </a:spcAft>
              <a:buNone/>
            </a:pPr>
            <a:r>
              <a:rPr lang="en" sz="1500" b="1">
                <a:solidFill>
                  <a:srgbClr val="CC0000"/>
                </a:solidFill>
                <a:highlight>
                  <a:srgbClr val="FFFFFF"/>
                </a:highlight>
              </a:rPr>
              <a:t>Pushout: The Criminalization of Black Girls in Schools (Monique Morris)</a:t>
            </a:r>
            <a:endParaRPr sz="1200">
              <a:solidFill>
                <a:srgbClr val="CC0000"/>
              </a:solidFill>
              <a:latin typeface="Calibri"/>
              <a:ea typeface="Calibri"/>
              <a:cs typeface="Calibri"/>
              <a:sym typeface="Calibri"/>
            </a:endParaRPr>
          </a:p>
        </p:txBody>
      </p:sp>
      <p:sp>
        <p:nvSpPr>
          <p:cNvPr id="4505" name="Google Shape;4505;p11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4506" name="Google Shape;4506;p118" title="Learning Module 4: Reducing Punishment Practical Tools">
            <a:hlinkClick r:id="rId3"/>
          </p:cNvPr>
          <p:cNvPicPr preferRelativeResize="0"/>
          <p:nvPr/>
        </p:nvPicPr>
        <p:blipFill>
          <a:blip r:embed="rId4">
            <a:alphaModFix/>
          </a:blip>
          <a:stretch>
            <a:fillRect/>
          </a:stretch>
        </p:blipFill>
        <p:spPr>
          <a:xfrm>
            <a:off x="311700" y="68350"/>
            <a:ext cx="8337125" cy="4689625"/>
          </a:xfrm>
          <a:prstGeom prst="rect">
            <a:avLst/>
          </a:prstGeom>
          <a:noFill/>
          <a:ln>
            <a:noFill/>
          </a:ln>
          <a:effectLst>
            <a:outerShdw blurRad="57150" dist="104775" dir="786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6"/>
                                        </p:tgtEl>
                                        <p:attrNameLst>
                                          <p:attrName>style.visibility</p:attrName>
                                        </p:attrNameLst>
                                      </p:cBhvr>
                                      <p:to>
                                        <p:strVal val="visible"/>
                                      </p:to>
                                    </p:set>
                                    <p:animEffect transition="in" filter="fade">
                                      <p:cBhvr>
                                        <p:cTn id="7" dur="1000"/>
                                        <p:tgtEl>
                                          <p:spTgt spid="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11"/>
        <p:cNvGrpSpPr/>
        <p:nvPr/>
      </p:nvGrpSpPr>
      <p:grpSpPr>
        <a:xfrm>
          <a:off x="0" y="0"/>
          <a:ext cx="0" cy="0"/>
          <a:chOff x="0" y="0"/>
          <a:chExt cx="0" cy="0"/>
        </a:xfrm>
      </p:grpSpPr>
      <p:sp>
        <p:nvSpPr>
          <p:cNvPr id="4512" name="Google Shape;4512;p119"/>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100000"/>
              </a:lnSpc>
              <a:spcBef>
                <a:spcPts val="0"/>
              </a:spcBef>
              <a:spcAft>
                <a:spcPts val="0"/>
              </a:spcAft>
              <a:buClr>
                <a:schemeClr val="lt1"/>
              </a:buClr>
              <a:buSzPct val="100000"/>
              <a:buFont typeface="Century Gothic"/>
              <a:buNone/>
            </a:pPr>
            <a:r>
              <a:rPr lang="en" sz="2700" b="1">
                <a:solidFill>
                  <a:schemeClr val="lt1"/>
                </a:solidFill>
              </a:rPr>
              <a:t>DE School Climate Survey: Teacher-Student Relationships Subscale</a:t>
            </a:r>
            <a:endParaRPr/>
          </a:p>
        </p:txBody>
      </p:sp>
      <p:graphicFrame>
        <p:nvGraphicFramePr>
          <p:cNvPr id="4513" name="Google Shape;4513;p119"/>
          <p:cNvGraphicFramePr/>
          <p:nvPr/>
        </p:nvGraphicFramePr>
        <p:xfrm>
          <a:off x="609025" y="958788"/>
          <a:ext cx="7799200" cy="3185125"/>
        </p:xfrm>
        <a:graphic>
          <a:graphicData uri="http://schemas.openxmlformats.org/drawingml/2006/table">
            <a:tbl>
              <a:tblPr>
                <a:noFill/>
                <a:tableStyleId>{9CAC74E9-77B2-453B-A5F5-4EC9A85EADB0}</a:tableStyleId>
              </a:tblPr>
              <a:tblGrid>
                <a:gridCol w="2228750">
                  <a:extLst>
                    <a:ext uri="{9D8B030D-6E8A-4147-A177-3AD203B41FA5}">
                      <a16:colId xmlns:a16="http://schemas.microsoft.com/office/drawing/2014/main" val="20000"/>
                    </a:ext>
                  </a:extLst>
                </a:gridCol>
                <a:gridCol w="5570450">
                  <a:extLst>
                    <a:ext uri="{9D8B030D-6E8A-4147-A177-3AD203B41FA5}">
                      <a16:colId xmlns:a16="http://schemas.microsoft.com/office/drawing/2014/main" val="20001"/>
                    </a:ext>
                  </a:extLst>
                </a:gridCol>
              </a:tblGrid>
              <a:tr h="637025">
                <a:tc rowSpan="5">
                  <a:txBody>
                    <a:bodyPr/>
                    <a:lstStyle/>
                    <a:p>
                      <a:pPr marL="0" marR="0" lvl="0" indent="0" algn="ctr" rtl="0">
                        <a:lnSpc>
                          <a:spcPct val="115000"/>
                        </a:lnSpc>
                        <a:spcBef>
                          <a:spcPts val="0"/>
                        </a:spcBef>
                        <a:spcAft>
                          <a:spcPts val="0"/>
                        </a:spcAft>
                        <a:buClr>
                          <a:srgbClr val="000000"/>
                        </a:buClr>
                        <a:buSzPts val="1800"/>
                        <a:buFont typeface="Arial"/>
                        <a:buNone/>
                      </a:pPr>
                      <a:r>
                        <a:rPr lang="en" sz="2000" b="1" u="none" strike="noStrike" cap="none">
                          <a:solidFill>
                            <a:srgbClr val="2F5597"/>
                          </a:solidFill>
                          <a:latin typeface="Calibri"/>
                          <a:ea typeface="Calibri"/>
                          <a:cs typeface="Calibri"/>
                          <a:sym typeface="Calibri"/>
                        </a:rPr>
                        <a:t>Teacher-Student </a:t>
                      </a:r>
                      <a:endParaRPr sz="1200" b="1" u="none" strike="noStrike" cap="none"/>
                    </a:p>
                    <a:p>
                      <a:pPr marL="0" marR="0" lvl="0" indent="0" algn="ctr" rtl="0">
                        <a:lnSpc>
                          <a:spcPct val="115000"/>
                        </a:lnSpc>
                        <a:spcBef>
                          <a:spcPts val="0"/>
                        </a:spcBef>
                        <a:spcAft>
                          <a:spcPts val="0"/>
                        </a:spcAft>
                        <a:buClr>
                          <a:srgbClr val="000000"/>
                        </a:buClr>
                        <a:buSzPts val="1800"/>
                        <a:buFont typeface="Arial"/>
                        <a:buNone/>
                      </a:pPr>
                      <a:r>
                        <a:rPr lang="en" sz="2000" b="1" u="none" strike="noStrike" cap="none">
                          <a:solidFill>
                            <a:srgbClr val="2F5597"/>
                          </a:solidFill>
                          <a:latin typeface="Calibri"/>
                          <a:ea typeface="Calibri"/>
                          <a:cs typeface="Calibri"/>
                          <a:sym typeface="Calibri"/>
                        </a:rPr>
                        <a:t>Relations</a:t>
                      </a:r>
                      <a:endParaRPr sz="2000" b="1" u="none" strike="noStrike" cap="none">
                        <a:solidFill>
                          <a:srgbClr val="2F5597"/>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800"/>
                        <a:buFont typeface="Arial"/>
                        <a:buNone/>
                      </a:pPr>
                      <a:endParaRPr sz="2000" b="1">
                        <a:solidFill>
                          <a:srgbClr val="2F5597"/>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800"/>
                        <a:buFont typeface="Arial"/>
                        <a:buNone/>
                      </a:pPr>
                      <a:endParaRPr sz="2000" b="1">
                        <a:solidFill>
                          <a:srgbClr val="2F5597"/>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800"/>
                        <a:buFont typeface="Arial"/>
                        <a:buNone/>
                      </a:pPr>
                      <a:endParaRPr sz="2000" b="1">
                        <a:solidFill>
                          <a:srgbClr val="2F5597"/>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800"/>
                        <a:buFont typeface="Arial"/>
                        <a:buNone/>
                      </a:pPr>
                      <a:endParaRPr sz="2000" b="1">
                        <a:solidFill>
                          <a:srgbClr val="2F5597"/>
                        </a:solidFill>
                        <a:latin typeface="Calibri"/>
                        <a:ea typeface="Calibri"/>
                        <a:cs typeface="Calibri"/>
                        <a:sym typeface="Calibri"/>
                      </a:endParaRPr>
                    </a:p>
                  </a:txBody>
                  <a:tcPr marL="51425" marR="514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E3F3"/>
                    </a:solidFill>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2. Teachers treat students of all races with respect.</a:t>
                      </a:r>
                      <a:endParaRPr sz="1100" u="none" strike="noStrike" cap="none"/>
                    </a:p>
                  </a:txBody>
                  <a:tcPr marL="51425" marR="514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63702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7.    Teachers care about their students.</a:t>
                      </a:r>
                      <a:endParaRPr sz="1100" u="none" strike="noStrike" cap="none"/>
                    </a:p>
                  </a:txBody>
                  <a:tcPr marL="51425" marR="514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1"/>
                  </a:ext>
                </a:extLst>
              </a:tr>
              <a:tr h="63702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17.  Teachers listen to students when they have problems.</a:t>
                      </a:r>
                      <a:endParaRPr sz="1100" u="none" strike="noStrike" cap="none"/>
                    </a:p>
                  </a:txBody>
                  <a:tcPr marL="51425" marR="514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2"/>
                  </a:ext>
                </a:extLst>
              </a:tr>
              <a:tr h="63702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22.  Adults who work here care about the students.</a:t>
                      </a:r>
                      <a:endParaRPr sz="1100" u="none" strike="noStrike" cap="none"/>
                    </a:p>
                  </a:txBody>
                  <a:tcPr marL="51425" marR="514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3"/>
                  </a:ext>
                </a:extLst>
              </a:tr>
              <a:tr h="63702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 25.  Teachers like their students.</a:t>
                      </a:r>
                      <a:endParaRPr sz="1100" u="none" strike="noStrike" cap="none"/>
                    </a:p>
                  </a:txBody>
                  <a:tcPr marL="51425" marR="514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4"/>
                  </a:ext>
                </a:extLst>
              </a:tr>
            </a:tbl>
          </a:graphicData>
        </a:graphic>
      </p:graphicFrame>
      <p:sp>
        <p:nvSpPr>
          <p:cNvPr id="4514" name="Google Shape;4514;p119"/>
          <p:cNvSpPr txBox="1"/>
          <p:nvPr/>
        </p:nvSpPr>
        <p:spPr>
          <a:xfrm>
            <a:off x="6966300" y="4892531"/>
            <a:ext cx="2095500" cy="384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78C4F1"/>
                </a:solidFill>
                <a:latin typeface="Century Gothic"/>
                <a:ea typeface="Century Gothic"/>
                <a:cs typeface="Century Gothic"/>
                <a:sym typeface="Century Gothic"/>
              </a:rPr>
              <a:t>Slides from DE-PBS Project delwarepbs.org</a:t>
            </a:r>
            <a:endParaRPr sz="800" b="0" i="0" u="none" strike="noStrike" cap="none">
              <a:solidFill>
                <a:srgbClr val="78C4F1"/>
              </a:solidFill>
              <a:latin typeface="Century Gothic"/>
              <a:ea typeface="Century Gothic"/>
              <a:cs typeface="Century Gothic"/>
              <a:sym typeface="Century Gothic"/>
            </a:endParaRPr>
          </a:p>
        </p:txBody>
      </p:sp>
      <p:pic>
        <p:nvPicPr>
          <p:cNvPr id="4515" name="Google Shape;4515;p119"/>
          <p:cNvPicPr preferRelativeResize="0"/>
          <p:nvPr/>
        </p:nvPicPr>
        <p:blipFill>
          <a:blip r:embed="rId3">
            <a:alphaModFix/>
          </a:blip>
          <a:stretch>
            <a:fillRect/>
          </a:stretch>
        </p:blipFill>
        <p:spPr>
          <a:xfrm>
            <a:off x="912300" y="3155650"/>
            <a:ext cx="1683725" cy="1646525"/>
          </a:xfrm>
          <a:prstGeom prst="rect">
            <a:avLst/>
          </a:prstGeom>
          <a:noFill/>
          <a:ln w="28575" cap="flat" cmpd="sng">
            <a:solidFill>
              <a:schemeClr val="dk2"/>
            </a:solidFill>
            <a:prstDash val="solid"/>
            <a:round/>
            <a:headEnd type="none" w="sm" len="sm"/>
            <a:tailEnd type="none" w="sm" len="sm"/>
          </a:ln>
        </p:spPr>
      </p:pic>
      <p:sp>
        <p:nvSpPr>
          <p:cNvPr id="4516" name="Google Shape;4516;p119"/>
          <p:cNvSpPr/>
          <p:nvPr/>
        </p:nvSpPr>
        <p:spPr>
          <a:xfrm>
            <a:off x="2789250" y="4258450"/>
            <a:ext cx="52689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b="1">
                <a:solidFill>
                  <a:schemeClr val="dk1"/>
                </a:solidFill>
                <a:latin typeface="Century Gothic"/>
                <a:ea typeface="Century Gothic"/>
                <a:cs typeface="Century Gothic"/>
                <a:sym typeface="Century Gothic"/>
              </a:rPr>
              <a:t>SURVEY WINDOW OPEN 2/15 - 3/29</a:t>
            </a:r>
            <a:endParaRPr sz="2100" b="1">
              <a:solidFill>
                <a:schemeClr val="dk1"/>
              </a:solidFill>
              <a:latin typeface="Century Gothic"/>
              <a:ea typeface="Century Gothic"/>
              <a:cs typeface="Century Gothic"/>
              <a:sym typeface="Century Gothic"/>
            </a:endParaRPr>
          </a:p>
        </p:txBody>
      </p:sp>
      <p:sp>
        <p:nvSpPr>
          <p:cNvPr id="4517" name="Google Shape;4517;p119"/>
          <p:cNvSpPr txBox="1"/>
          <p:nvPr/>
        </p:nvSpPr>
        <p:spPr>
          <a:xfrm>
            <a:off x="205950" y="106800"/>
            <a:ext cx="8783100" cy="618600"/>
          </a:xfrm>
          <a:prstGeom prst="rect">
            <a:avLst/>
          </a:prstGeom>
          <a:noFill/>
          <a:ln>
            <a:noFill/>
          </a:ln>
        </p:spPr>
        <p:txBody>
          <a:bodyPr spcFirstLastPara="1" wrap="square" lIns="68575" tIns="34275" rIns="68575" bIns="34275" anchor="t" anchorCtr="0">
            <a:normAutofit fontScale="85000"/>
          </a:bodyPr>
          <a:lstStyle/>
          <a:p>
            <a:pPr marL="0" lvl="0" indent="0" algn="l" rtl="0">
              <a:spcBef>
                <a:spcPts val="0"/>
              </a:spcBef>
              <a:spcAft>
                <a:spcPts val="0"/>
              </a:spcAft>
              <a:buNone/>
            </a:pPr>
            <a:r>
              <a:rPr lang="en" sz="2700" b="1">
                <a:solidFill>
                  <a:srgbClr val="FFFFFF"/>
                </a:solidFill>
                <a:latin typeface="Calibri"/>
                <a:ea typeface="Calibri"/>
                <a:cs typeface="Calibri"/>
                <a:sym typeface="Calibri"/>
              </a:rPr>
              <a:t>DE School Climate Survey: Teacher-Student Relationships Subscale</a:t>
            </a:r>
            <a:endParaRPr sz="2800">
              <a:solidFill>
                <a:srgbClr val="006096"/>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21"/>
        <p:cNvGrpSpPr/>
        <p:nvPr/>
      </p:nvGrpSpPr>
      <p:grpSpPr>
        <a:xfrm>
          <a:off x="0" y="0"/>
          <a:ext cx="0" cy="0"/>
          <a:chOff x="0" y="0"/>
          <a:chExt cx="0" cy="0"/>
        </a:xfrm>
      </p:grpSpPr>
      <p:sp>
        <p:nvSpPr>
          <p:cNvPr id="4522" name="Google Shape;4522;p120"/>
          <p:cNvSpPr txBox="1">
            <a:spLocks noGrp="1"/>
          </p:cNvSpPr>
          <p:nvPr>
            <p:ph type="title"/>
          </p:nvPr>
        </p:nvSpPr>
        <p:spPr>
          <a:xfrm>
            <a:off x="286275" y="97250"/>
            <a:ext cx="876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Building Trust and Elevating Voices and Experiences</a:t>
            </a:r>
            <a:endParaRPr sz="3000" b="1"/>
          </a:p>
        </p:txBody>
      </p:sp>
      <p:sp>
        <p:nvSpPr>
          <p:cNvPr id="4523" name="Google Shape;4523;p120"/>
          <p:cNvSpPr txBox="1">
            <a:spLocks noGrp="1"/>
          </p:cNvSpPr>
          <p:nvPr>
            <p:ph type="body" idx="1"/>
          </p:nvPr>
        </p:nvSpPr>
        <p:spPr>
          <a:xfrm>
            <a:off x="397050" y="1003950"/>
            <a:ext cx="8349900" cy="3135600"/>
          </a:xfrm>
          <a:prstGeom prst="rect">
            <a:avLst/>
          </a:prstGeom>
        </p:spPr>
        <p:txBody>
          <a:bodyPr spcFirstLastPara="1" wrap="square" lIns="91425" tIns="91425" rIns="91425" bIns="91425" anchor="t" anchorCtr="0">
            <a:noAutofit/>
          </a:bodyPr>
          <a:lstStyle/>
          <a:p>
            <a:pPr marL="457200" marR="563335" lvl="0" indent="-355600" algn="l" rtl="0">
              <a:lnSpc>
                <a:spcPct val="100000"/>
              </a:lnSpc>
              <a:spcBef>
                <a:spcPts val="1000"/>
              </a:spcBef>
              <a:spcAft>
                <a:spcPts val="0"/>
              </a:spcAft>
              <a:buClr>
                <a:srgbClr val="000000"/>
              </a:buClr>
              <a:buSzPts val="2000"/>
              <a:buChar char="●"/>
            </a:pPr>
            <a:r>
              <a:rPr lang="en" sz="2000">
                <a:solidFill>
                  <a:srgbClr val="000000"/>
                </a:solidFill>
              </a:rPr>
              <a:t>What questions do our data help answer? </a:t>
            </a:r>
            <a:endParaRPr sz="2000">
              <a:solidFill>
                <a:srgbClr val="000000"/>
              </a:solidFill>
            </a:endParaRPr>
          </a:p>
          <a:p>
            <a:pPr marL="457200" marR="563335" lvl="0" indent="-355600" algn="l" rtl="0">
              <a:lnSpc>
                <a:spcPct val="100000"/>
              </a:lnSpc>
              <a:spcBef>
                <a:spcPts val="1000"/>
              </a:spcBef>
              <a:spcAft>
                <a:spcPts val="0"/>
              </a:spcAft>
              <a:buClr>
                <a:srgbClr val="000000"/>
              </a:buClr>
              <a:buSzPts val="2000"/>
              <a:buChar char="●"/>
            </a:pPr>
            <a:r>
              <a:rPr lang="en" sz="2000">
                <a:solidFill>
                  <a:srgbClr val="000000"/>
                </a:solidFill>
              </a:rPr>
              <a:t>What are the risks of using these data, and who is at risk? </a:t>
            </a:r>
            <a:endParaRPr sz="2000">
              <a:solidFill>
                <a:srgbClr val="000000"/>
              </a:solidFill>
            </a:endParaRPr>
          </a:p>
          <a:p>
            <a:pPr marL="457200" marR="563335" lvl="0" indent="-355600" algn="l" rtl="0">
              <a:lnSpc>
                <a:spcPct val="100000"/>
              </a:lnSpc>
              <a:spcBef>
                <a:spcPts val="1000"/>
              </a:spcBef>
              <a:spcAft>
                <a:spcPts val="0"/>
              </a:spcAft>
              <a:buClr>
                <a:srgbClr val="000000"/>
              </a:buClr>
              <a:buSzPts val="2000"/>
              <a:buChar char="●"/>
            </a:pPr>
            <a:r>
              <a:rPr lang="en" sz="2000">
                <a:solidFill>
                  <a:srgbClr val="000000"/>
                </a:solidFill>
              </a:rPr>
              <a:t>Do students and families value these data (i.e., do they support the use of these data)? </a:t>
            </a:r>
            <a:endParaRPr sz="2000">
              <a:solidFill>
                <a:srgbClr val="000000"/>
              </a:solidFill>
            </a:endParaRPr>
          </a:p>
          <a:p>
            <a:pPr marL="457200" marR="563335" lvl="0" indent="-355600" algn="l" rtl="0">
              <a:lnSpc>
                <a:spcPct val="100000"/>
              </a:lnSpc>
              <a:spcBef>
                <a:spcPts val="1000"/>
              </a:spcBef>
              <a:spcAft>
                <a:spcPts val="0"/>
              </a:spcAft>
              <a:buClr>
                <a:srgbClr val="000000"/>
              </a:buClr>
              <a:buSzPts val="2000"/>
              <a:buChar char="●"/>
            </a:pPr>
            <a:r>
              <a:rPr lang="en" sz="2000">
                <a:solidFill>
                  <a:srgbClr val="000000"/>
                </a:solidFill>
              </a:rPr>
              <a:t>How do you know? </a:t>
            </a:r>
            <a:endParaRPr sz="2000">
              <a:solidFill>
                <a:srgbClr val="000000"/>
              </a:solidFill>
            </a:endParaRPr>
          </a:p>
          <a:p>
            <a:pPr marL="457200" marR="1415284" lvl="0" indent="-355600" algn="l" rtl="0">
              <a:lnSpc>
                <a:spcPct val="100000"/>
              </a:lnSpc>
              <a:spcBef>
                <a:spcPts val="1000"/>
              </a:spcBef>
              <a:spcAft>
                <a:spcPts val="0"/>
              </a:spcAft>
              <a:buClr>
                <a:srgbClr val="000000"/>
              </a:buClr>
              <a:buSzPts val="2000"/>
              <a:buChar char="●"/>
            </a:pPr>
            <a:r>
              <a:rPr lang="en" sz="2000">
                <a:solidFill>
                  <a:srgbClr val="000000"/>
                </a:solidFill>
              </a:rPr>
              <a:t>Are these data valid for the different groups of students you serve? </a:t>
            </a:r>
            <a:endParaRPr sz="2000">
              <a:solidFill>
                <a:srgbClr val="000000"/>
              </a:solidFill>
            </a:endParaRPr>
          </a:p>
          <a:p>
            <a:pPr marL="457200" marR="1415284" lvl="0" indent="-355600" algn="l" rtl="0">
              <a:lnSpc>
                <a:spcPct val="100000"/>
              </a:lnSpc>
              <a:spcBef>
                <a:spcPts val="1000"/>
              </a:spcBef>
              <a:spcAft>
                <a:spcPts val="1000"/>
              </a:spcAft>
              <a:buClr>
                <a:srgbClr val="000000"/>
              </a:buClr>
              <a:buSzPts val="2000"/>
              <a:buChar char="●"/>
            </a:pPr>
            <a:r>
              <a:rPr lang="en" sz="2000">
                <a:solidFill>
                  <a:srgbClr val="000000"/>
                </a:solidFill>
              </a:rPr>
              <a:t>Do these data inform how we distribute resources and supports in ways that are meaningful and decrease disparities?</a:t>
            </a:r>
            <a:endParaRPr>
              <a:solidFill>
                <a:srgbClr val="000000"/>
              </a:solidFill>
            </a:endParaRPr>
          </a:p>
        </p:txBody>
      </p:sp>
      <p:pic>
        <p:nvPicPr>
          <p:cNvPr id="4524" name="Google Shape;4524;p120"/>
          <p:cNvPicPr preferRelativeResize="0"/>
          <p:nvPr/>
        </p:nvPicPr>
        <p:blipFill>
          <a:blip r:embed="rId3">
            <a:alphaModFix/>
          </a:blip>
          <a:stretch>
            <a:fillRect/>
          </a:stretch>
        </p:blipFill>
        <p:spPr>
          <a:xfrm>
            <a:off x="7409825" y="3217725"/>
            <a:ext cx="1369450" cy="1730701"/>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sp>
        <p:nvSpPr>
          <p:cNvPr id="4529" name="Google Shape;4529;p121"/>
          <p:cNvSpPr txBox="1"/>
          <p:nvPr/>
        </p:nvSpPr>
        <p:spPr>
          <a:xfrm>
            <a:off x="355200" y="101500"/>
            <a:ext cx="8504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lt1"/>
                </a:solidFill>
                <a:latin typeface="Calibri"/>
                <a:ea typeface="Calibri"/>
                <a:cs typeface="Calibri"/>
                <a:sym typeface="Calibri"/>
              </a:rPr>
              <a:t>What we do for and</a:t>
            </a:r>
            <a:r>
              <a:rPr lang="en" sz="3000" b="1">
                <a:solidFill>
                  <a:schemeClr val="dk1"/>
                </a:solidFill>
                <a:latin typeface="Calibri"/>
                <a:ea typeface="Calibri"/>
                <a:cs typeface="Calibri"/>
                <a:sym typeface="Calibri"/>
              </a:rPr>
              <a:t> </a:t>
            </a:r>
            <a:r>
              <a:rPr lang="en" sz="3000" b="1">
                <a:solidFill>
                  <a:srgbClr val="E6B8AF"/>
                </a:solidFill>
                <a:latin typeface="Calibri"/>
                <a:ea typeface="Calibri"/>
                <a:cs typeface="Calibri"/>
                <a:sym typeface="Calibri"/>
              </a:rPr>
              <a:t>WITH</a:t>
            </a:r>
            <a:r>
              <a:rPr lang="en" sz="3000" b="1">
                <a:solidFill>
                  <a:schemeClr val="dk1"/>
                </a:solidFill>
                <a:latin typeface="Calibri"/>
                <a:ea typeface="Calibri"/>
                <a:cs typeface="Calibri"/>
                <a:sym typeface="Calibri"/>
              </a:rPr>
              <a:t> </a:t>
            </a:r>
            <a:r>
              <a:rPr lang="en" sz="3000" b="1">
                <a:solidFill>
                  <a:schemeClr val="lt1"/>
                </a:solidFill>
                <a:latin typeface="Calibri"/>
                <a:ea typeface="Calibri"/>
                <a:cs typeface="Calibri"/>
                <a:sym typeface="Calibri"/>
              </a:rPr>
              <a:t>kids and their families.</a:t>
            </a:r>
            <a:endParaRPr sz="3000" b="1">
              <a:solidFill>
                <a:schemeClr val="lt1"/>
              </a:solidFill>
            </a:endParaRPr>
          </a:p>
        </p:txBody>
      </p:sp>
      <p:pic>
        <p:nvPicPr>
          <p:cNvPr id="4530" name="Google Shape;4530;p121"/>
          <p:cNvPicPr preferRelativeResize="0"/>
          <p:nvPr/>
        </p:nvPicPr>
        <p:blipFill>
          <a:blip r:embed="rId3">
            <a:alphaModFix/>
          </a:blip>
          <a:stretch>
            <a:fillRect/>
          </a:stretch>
        </p:blipFill>
        <p:spPr>
          <a:xfrm>
            <a:off x="2090788" y="1755750"/>
            <a:ext cx="4343474" cy="2606151"/>
          </a:xfrm>
          <a:prstGeom prst="rect">
            <a:avLst/>
          </a:prstGeom>
          <a:noFill/>
          <a:ln>
            <a:noFill/>
          </a:ln>
        </p:spPr>
      </p:pic>
      <p:sp>
        <p:nvSpPr>
          <p:cNvPr id="4531" name="Google Shape;4531;p121"/>
          <p:cNvSpPr txBox="1"/>
          <p:nvPr/>
        </p:nvSpPr>
        <p:spPr>
          <a:xfrm>
            <a:off x="2293625" y="924450"/>
            <a:ext cx="3937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The experiences of our kids and their families (and staff)</a:t>
            </a:r>
            <a:endParaRPr/>
          </a:p>
        </p:txBody>
      </p:sp>
      <p:sp>
        <p:nvSpPr>
          <p:cNvPr id="4532" name="Google Shape;4532;p121"/>
          <p:cNvSpPr txBox="1"/>
          <p:nvPr/>
        </p:nvSpPr>
        <p:spPr>
          <a:xfrm>
            <a:off x="1588325" y="4361900"/>
            <a:ext cx="5805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Priorities for what we elevate and what we address</a:t>
            </a:r>
            <a:endParaRPr/>
          </a:p>
        </p:txBody>
      </p:sp>
      <p:cxnSp>
        <p:nvCxnSpPr>
          <p:cNvPr id="4533" name="Google Shape;4533;p121"/>
          <p:cNvCxnSpPr>
            <a:stCxn id="4531" idx="2"/>
          </p:cNvCxnSpPr>
          <p:nvPr/>
        </p:nvCxnSpPr>
        <p:spPr>
          <a:xfrm>
            <a:off x="4262525" y="1755750"/>
            <a:ext cx="20100" cy="2719800"/>
          </a:xfrm>
          <a:prstGeom prst="straightConnector1">
            <a:avLst/>
          </a:prstGeom>
          <a:noFill/>
          <a:ln w="76200" cap="flat" cmpd="sng">
            <a:solidFill>
              <a:schemeClr val="dk2"/>
            </a:solidFill>
            <a:prstDash val="solid"/>
            <a:round/>
            <a:headEnd type="none" w="med" len="med"/>
            <a:tailEnd type="triangle" w="med" len="med"/>
          </a:ln>
        </p:spPr>
      </p:cxnSp>
      <p:sp>
        <p:nvSpPr>
          <p:cNvPr id="4534" name="Google Shape;4534;p121"/>
          <p:cNvSpPr txBox="1"/>
          <p:nvPr/>
        </p:nvSpPr>
        <p:spPr>
          <a:xfrm>
            <a:off x="6383500" y="1962650"/>
            <a:ext cx="1918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Our Selected Data Sources</a:t>
            </a:r>
            <a:endParaRPr/>
          </a:p>
        </p:txBody>
      </p:sp>
      <p:sp>
        <p:nvSpPr>
          <p:cNvPr id="4535" name="Google Shape;4535;p121"/>
          <p:cNvSpPr txBox="1"/>
          <p:nvPr/>
        </p:nvSpPr>
        <p:spPr>
          <a:xfrm>
            <a:off x="5125100" y="3008150"/>
            <a:ext cx="3003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latin typeface="Calibri"/>
                <a:ea typeface="Calibri"/>
                <a:cs typeface="Calibri"/>
                <a:sym typeface="Calibri"/>
              </a:rPr>
              <a:t>Our MTSS Team</a:t>
            </a:r>
            <a:endParaRPr sz="2100">
              <a:solidFill>
                <a:schemeClr val="dk1"/>
              </a:solidFill>
              <a:latin typeface="Calibri"/>
              <a:ea typeface="Calibri"/>
              <a:cs typeface="Calibri"/>
              <a:sym typeface="Calibri"/>
            </a:endParaRPr>
          </a:p>
          <a:p>
            <a:pPr marL="0" lvl="0" indent="0" algn="ctr" rtl="0">
              <a:spcBef>
                <a:spcPts val="0"/>
              </a:spcBef>
              <a:spcAft>
                <a:spcPts val="0"/>
              </a:spcAft>
              <a:buNone/>
            </a:pPr>
            <a:r>
              <a:rPr lang="en" sz="2100">
                <a:solidFill>
                  <a:schemeClr val="dk1"/>
                </a:solidFill>
                <a:latin typeface="Calibri"/>
                <a:ea typeface="Calibri"/>
                <a:cs typeface="Calibri"/>
                <a:sym typeface="Calibri"/>
              </a:rPr>
              <a:t>Structures &amp; Discussions</a:t>
            </a:r>
            <a:endParaRPr sz="2100">
              <a:solidFill>
                <a:schemeClr val="dk1"/>
              </a:solidFill>
              <a:latin typeface="Calibri"/>
              <a:ea typeface="Calibri"/>
              <a:cs typeface="Calibri"/>
              <a:sym typeface="Calibri"/>
            </a:endParaRPr>
          </a:p>
        </p:txBody>
      </p:sp>
      <p:sp>
        <p:nvSpPr>
          <p:cNvPr id="4536" name="Google Shape;4536;p121"/>
          <p:cNvSpPr/>
          <p:nvPr/>
        </p:nvSpPr>
        <p:spPr>
          <a:xfrm>
            <a:off x="4952450" y="2951025"/>
            <a:ext cx="3349200" cy="1032300"/>
          </a:xfrm>
          <a:prstGeom prst="ellipse">
            <a:avLst/>
          </a:prstGeom>
          <a:noFill/>
          <a:ln w="114300" cap="flat" cmpd="sng">
            <a:solidFill>
              <a:srgbClr val="FAD5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pic>
        <p:nvPicPr>
          <p:cNvPr id="4541" name="Google Shape;4541;p122"/>
          <p:cNvPicPr preferRelativeResize="0"/>
          <p:nvPr/>
        </p:nvPicPr>
        <p:blipFill>
          <a:blip r:embed="rId3">
            <a:alphaModFix/>
          </a:blip>
          <a:stretch>
            <a:fillRect/>
          </a:stretch>
        </p:blipFill>
        <p:spPr>
          <a:xfrm>
            <a:off x="954225" y="299250"/>
            <a:ext cx="6060001" cy="4545001"/>
          </a:xfrm>
          <a:prstGeom prst="rect">
            <a:avLst/>
          </a:prstGeom>
          <a:noFill/>
          <a:ln>
            <a:noFill/>
          </a:ln>
          <a:effectLst>
            <a:outerShdw blurRad="57150" dist="123825" dir="8100000" algn="bl" rotWithShape="0">
              <a:srgbClr val="000000">
                <a:alpha val="50000"/>
              </a:srgbClr>
            </a:outerShdw>
          </a:effectLst>
        </p:spPr>
      </p:pic>
      <p:sp>
        <p:nvSpPr>
          <p:cNvPr id="4542" name="Google Shape;4542;p122"/>
          <p:cNvSpPr txBox="1"/>
          <p:nvPr/>
        </p:nvSpPr>
        <p:spPr>
          <a:xfrm>
            <a:off x="7121650" y="4342925"/>
            <a:ext cx="2022300" cy="572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500"/>
              </a:spcBef>
              <a:spcAft>
                <a:spcPts val="800"/>
              </a:spcAft>
              <a:buNone/>
            </a:pPr>
            <a:r>
              <a:rPr lang="en" sz="1200">
                <a:solidFill>
                  <a:srgbClr val="333333"/>
                </a:solidFill>
                <a:highlight>
                  <a:srgbClr val="FFFFFF"/>
                </a:highlight>
              </a:rPr>
              <a:t>National Teacher of the Year, Sean McComb, 2014</a:t>
            </a:r>
            <a:endParaRPr sz="12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46"/>
        <p:cNvGrpSpPr/>
        <p:nvPr/>
      </p:nvGrpSpPr>
      <p:grpSpPr>
        <a:xfrm>
          <a:off x="0" y="0"/>
          <a:ext cx="0" cy="0"/>
          <a:chOff x="0" y="0"/>
          <a:chExt cx="0" cy="0"/>
        </a:xfrm>
      </p:grpSpPr>
      <p:sp>
        <p:nvSpPr>
          <p:cNvPr id="4547" name="Google Shape;4547;p123"/>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t>DE-MTSS Team Audit (aka - Working Smarter Matrix)</a:t>
            </a:r>
            <a:endParaRPr sz="3400"/>
          </a:p>
        </p:txBody>
      </p:sp>
      <p:sp>
        <p:nvSpPr>
          <p:cNvPr id="4548" name="Google Shape;4548;p123"/>
          <p:cNvSpPr txBox="1">
            <a:spLocks noGrp="1"/>
          </p:cNvSpPr>
          <p:nvPr>
            <p:ph type="body" idx="1"/>
          </p:nvPr>
        </p:nvSpPr>
        <p:spPr>
          <a:xfrm>
            <a:off x="311700" y="1152475"/>
            <a:ext cx="33078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b="1">
                <a:solidFill>
                  <a:schemeClr val="dk1"/>
                </a:solidFill>
                <a:latin typeface="Arial"/>
                <a:ea typeface="Arial"/>
                <a:cs typeface="Arial"/>
                <a:sym typeface="Arial"/>
              </a:rPr>
              <a:t>Purpose</a:t>
            </a:r>
            <a:endParaRPr sz="2000" b="1">
              <a:solidFill>
                <a:schemeClr val="dk1"/>
              </a:solidFill>
              <a:latin typeface="Arial"/>
              <a:ea typeface="Arial"/>
              <a:cs typeface="Arial"/>
              <a:sym typeface="Arial"/>
            </a:endParaRPr>
          </a:p>
          <a:p>
            <a:pPr marL="0" lvl="0" indent="0" algn="l" rtl="0">
              <a:lnSpc>
                <a:spcPct val="100000"/>
              </a:lnSpc>
              <a:spcBef>
                <a:spcPts val="0"/>
              </a:spcBef>
              <a:spcAft>
                <a:spcPts val="0"/>
              </a:spcAft>
              <a:buNone/>
            </a:pPr>
            <a:r>
              <a:rPr lang="en" sz="2000">
                <a:solidFill>
                  <a:schemeClr val="dk1"/>
                </a:solidFill>
                <a:latin typeface="Arial"/>
                <a:ea typeface="Arial"/>
                <a:cs typeface="Arial"/>
                <a:sym typeface="Arial"/>
              </a:rPr>
              <a:t>The purpose of this activity &amp; worksheet  is to enable schools to assess and enhance the efficiency, effectiveness, and relevance of the committee and team organization of schools.</a:t>
            </a:r>
            <a:endParaRPr sz="2000">
              <a:solidFill>
                <a:schemeClr val="dk1"/>
              </a:solidFill>
              <a:latin typeface="Arial"/>
              <a:ea typeface="Arial"/>
              <a:cs typeface="Arial"/>
              <a:sym typeface="Arial"/>
            </a:endParaRPr>
          </a:p>
          <a:p>
            <a:pPr marL="0" lvl="0" indent="0" algn="l" rtl="0">
              <a:spcBef>
                <a:spcPts val="0"/>
              </a:spcBef>
              <a:spcAft>
                <a:spcPts val="1200"/>
              </a:spcAft>
              <a:buNone/>
            </a:pPr>
            <a:endParaRPr/>
          </a:p>
        </p:txBody>
      </p:sp>
      <p:sp>
        <p:nvSpPr>
          <p:cNvPr id="4549" name="Google Shape;4549;p123"/>
          <p:cNvSpPr txBox="1">
            <a:spLocks noGrp="1"/>
          </p:cNvSpPr>
          <p:nvPr>
            <p:ph type="body" idx="2"/>
          </p:nvPr>
        </p:nvSpPr>
        <p:spPr>
          <a:xfrm>
            <a:off x="4097400" y="1019050"/>
            <a:ext cx="47349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1"/>
                </a:solidFill>
                <a:latin typeface="Arial"/>
                <a:ea typeface="Arial"/>
                <a:cs typeface="Arial"/>
                <a:sym typeface="Arial"/>
              </a:rPr>
              <a:t>Directions</a:t>
            </a:r>
            <a:endParaRPr b="1">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AutoNum type="arabicPeriod"/>
            </a:pPr>
            <a:r>
              <a:rPr lang="en">
                <a:solidFill>
                  <a:schemeClr val="dk1"/>
                </a:solidFill>
                <a:latin typeface="Arial"/>
                <a:ea typeface="Arial"/>
                <a:cs typeface="Arial"/>
                <a:sym typeface="Arial"/>
              </a:rPr>
              <a:t>Identify all committees, teams, groups, etc. in building; be sure to include all that have social behavior improvement as part or all of their purpose.</a:t>
            </a:r>
            <a:endParaRPr>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AutoNum type="arabicPeriod"/>
            </a:pPr>
            <a:r>
              <a:rPr lang="en">
                <a:solidFill>
                  <a:schemeClr val="dk1"/>
                </a:solidFill>
                <a:latin typeface="Arial"/>
                <a:ea typeface="Arial"/>
                <a:cs typeface="Arial"/>
                <a:sym typeface="Arial"/>
              </a:rPr>
              <a:t>Characterize the main features of each committee</a:t>
            </a:r>
            <a:endParaRPr>
              <a:solidFill>
                <a:schemeClr val="dk1"/>
              </a:solidFill>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AutoNum type="alphaLcPeriod"/>
            </a:pPr>
            <a:r>
              <a:rPr lang="en" sz="1400">
                <a:solidFill>
                  <a:schemeClr val="dk1"/>
                </a:solidFill>
                <a:latin typeface="Arial"/>
                <a:ea typeface="Arial"/>
                <a:cs typeface="Arial"/>
                <a:sym typeface="Arial"/>
              </a:rPr>
              <a:t>Purpose</a:t>
            </a:r>
            <a:endParaRPr sz="1400">
              <a:solidFill>
                <a:schemeClr val="dk1"/>
              </a:solidFill>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AutoNum type="alphaLcPeriod"/>
            </a:pPr>
            <a:r>
              <a:rPr lang="en" sz="1400">
                <a:solidFill>
                  <a:schemeClr val="dk1"/>
                </a:solidFill>
                <a:latin typeface="Arial"/>
                <a:ea typeface="Arial"/>
                <a:cs typeface="Arial"/>
                <a:sym typeface="Arial"/>
              </a:rPr>
              <a:t>Data</a:t>
            </a:r>
            <a:endParaRPr sz="1400">
              <a:solidFill>
                <a:schemeClr val="dk1"/>
              </a:solidFill>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AutoNum type="alphaLcPeriod"/>
            </a:pPr>
            <a:r>
              <a:rPr lang="en" sz="1400">
                <a:solidFill>
                  <a:schemeClr val="dk1"/>
                </a:solidFill>
                <a:latin typeface="Arial"/>
                <a:ea typeface="Arial"/>
                <a:cs typeface="Arial"/>
                <a:sym typeface="Arial"/>
              </a:rPr>
              <a:t>Target Group</a:t>
            </a:r>
            <a:endParaRPr sz="1400">
              <a:solidFill>
                <a:schemeClr val="dk1"/>
              </a:solidFill>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AutoNum type="alphaLcPeriod"/>
            </a:pPr>
            <a:r>
              <a:rPr lang="en" sz="1400">
                <a:solidFill>
                  <a:schemeClr val="dk1"/>
                </a:solidFill>
                <a:latin typeface="Arial"/>
                <a:ea typeface="Arial"/>
                <a:cs typeface="Arial"/>
                <a:sym typeface="Arial"/>
              </a:rPr>
              <a:t>Membership</a:t>
            </a:r>
            <a:endParaRPr sz="1400">
              <a:solidFill>
                <a:schemeClr val="dk1"/>
              </a:solidFill>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Font typeface="Arial"/>
              <a:buAutoNum type="alphaLcPeriod"/>
            </a:pPr>
            <a:r>
              <a:rPr lang="en" sz="1400">
                <a:solidFill>
                  <a:schemeClr val="dk1"/>
                </a:solidFill>
                <a:latin typeface="Arial"/>
                <a:ea typeface="Arial"/>
                <a:cs typeface="Arial"/>
                <a:sym typeface="Arial"/>
              </a:rPr>
              <a:t>Schedule</a:t>
            </a:r>
            <a:endParaRPr sz="1400">
              <a:solidFill>
                <a:schemeClr val="dk1"/>
              </a:solidFill>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AutoNum type="alphaLcPeriod"/>
            </a:pPr>
            <a:r>
              <a:rPr lang="en" sz="1400">
                <a:solidFill>
                  <a:schemeClr val="dk1"/>
                </a:solidFill>
                <a:latin typeface="Arial"/>
                <a:ea typeface="Arial"/>
                <a:cs typeface="Arial"/>
                <a:sym typeface="Arial"/>
              </a:rPr>
              <a:t>Relationship to Tier 1 SEB Programming</a:t>
            </a:r>
            <a:endParaRPr sz="1400">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AutoNum type="arabicPeriod"/>
            </a:pPr>
            <a:r>
              <a:rPr lang="en">
                <a:solidFill>
                  <a:schemeClr val="dk1"/>
                </a:solidFill>
                <a:latin typeface="Arial"/>
                <a:ea typeface="Arial"/>
                <a:cs typeface="Arial"/>
                <a:sym typeface="Arial"/>
              </a:rPr>
              <a:t>After conducting the team audit, evaluate how the committee organization of the school might be enhanced</a:t>
            </a:r>
            <a:endParaRPr>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AutoNum type="arabicPeriod"/>
            </a:pPr>
            <a:r>
              <a:rPr lang="en">
                <a:solidFill>
                  <a:schemeClr val="dk1"/>
                </a:solidFill>
                <a:latin typeface="Arial"/>
                <a:ea typeface="Arial"/>
                <a:cs typeface="Arial"/>
                <a:sym typeface="Arial"/>
              </a:rPr>
              <a:t>Based on this new/enhanced organizational structure, develop an action plan for putting it in place.</a:t>
            </a:r>
            <a:endParaRPr>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53"/>
        <p:cNvGrpSpPr/>
        <p:nvPr/>
      </p:nvGrpSpPr>
      <p:grpSpPr>
        <a:xfrm>
          <a:off x="0" y="0"/>
          <a:ext cx="0" cy="0"/>
          <a:chOff x="0" y="0"/>
          <a:chExt cx="0" cy="0"/>
        </a:xfrm>
      </p:grpSpPr>
      <p:sp>
        <p:nvSpPr>
          <p:cNvPr id="4554" name="Google Shape;4554;p124"/>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Reflection</a:t>
            </a:r>
            <a:endParaRPr sz="3000" b="1"/>
          </a:p>
        </p:txBody>
      </p:sp>
      <p:sp>
        <p:nvSpPr>
          <p:cNvPr id="4555" name="Google Shape;4555;p124"/>
          <p:cNvSpPr txBox="1">
            <a:spLocks noGrp="1"/>
          </p:cNvSpPr>
          <p:nvPr>
            <p:ph type="body" idx="1"/>
          </p:nvPr>
        </p:nvSpPr>
        <p:spPr>
          <a:xfrm>
            <a:off x="797925" y="1083900"/>
            <a:ext cx="69789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00" b="1">
                <a:solidFill>
                  <a:srgbClr val="000000"/>
                </a:solidFill>
                <a:latin typeface="Arial"/>
                <a:ea typeface="Arial"/>
                <a:cs typeface="Arial"/>
                <a:sym typeface="Arial"/>
              </a:rPr>
              <a:t>After completing the Team Audit, ask the following questions:</a:t>
            </a:r>
            <a:endParaRPr sz="1700" b="1">
              <a:solidFill>
                <a:srgbClr val="000000"/>
              </a:solidFill>
              <a:latin typeface="Arial"/>
              <a:ea typeface="Arial"/>
              <a:cs typeface="Arial"/>
              <a:sym typeface="Arial"/>
            </a:endParaRPr>
          </a:p>
          <a:p>
            <a:pPr marL="457200" lvl="0" indent="-336550" algn="l" rtl="0">
              <a:lnSpc>
                <a:spcPct val="150000"/>
              </a:lnSpc>
              <a:spcBef>
                <a:spcPts val="0"/>
              </a:spcBef>
              <a:spcAft>
                <a:spcPts val="0"/>
              </a:spcAft>
              <a:buClr>
                <a:srgbClr val="000000"/>
              </a:buClr>
              <a:buSzPts val="1700"/>
              <a:buFont typeface="Arial"/>
              <a:buAutoNum type="arabicPeriod"/>
            </a:pPr>
            <a:r>
              <a:rPr lang="en" sz="1700">
                <a:solidFill>
                  <a:srgbClr val="000000"/>
                </a:solidFill>
                <a:latin typeface="Arial"/>
                <a:ea typeface="Arial"/>
                <a:cs typeface="Arial"/>
                <a:sym typeface="Arial"/>
              </a:rPr>
              <a:t>Are there overlapping teams or redundancy among teams? If so, what groups can we combine? </a:t>
            </a:r>
            <a:endParaRPr sz="1700">
              <a:solidFill>
                <a:srgbClr val="000000"/>
              </a:solidFill>
              <a:latin typeface="Arial"/>
              <a:ea typeface="Arial"/>
              <a:cs typeface="Arial"/>
              <a:sym typeface="Arial"/>
            </a:endParaRPr>
          </a:p>
          <a:p>
            <a:pPr marL="457200" lvl="0" indent="-336550" algn="l" rtl="0">
              <a:lnSpc>
                <a:spcPct val="150000"/>
              </a:lnSpc>
              <a:spcBef>
                <a:spcPts val="0"/>
              </a:spcBef>
              <a:spcAft>
                <a:spcPts val="0"/>
              </a:spcAft>
              <a:buClr>
                <a:srgbClr val="000000"/>
              </a:buClr>
              <a:buSzPts val="1700"/>
              <a:buFont typeface="Arial"/>
              <a:buAutoNum type="arabicPeriod"/>
            </a:pPr>
            <a:r>
              <a:rPr lang="en" sz="1700">
                <a:solidFill>
                  <a:srgbClr val="000000"/>
                </a:solidFill>
                <a:latin typeface="Arial"/>
                <a:ea typeface="Arial"/>
                <a:cs typeface="Arial"/>
                <a:sym typeface="Arial"/>
              </a:rPr>
              <a:t>Are there gaps for the intended SEB &amp; academic needs of the school? </a:t>
            </a:r>
            <a:endParaRPr sz="1700">
              <a:solidFill>
                <a:srgbClr val="000000"/>
              </a:solidFill>
              <a:latin typeface="Arial"/>
              <a:ea typeface="Arial"/>
              <a:cs typeface="Arial"/>
              <a:sym typeface="Arial"/>
            </a:endParaRPr>
          </a:p>
          <a:p>
            <a:pPr marL="457200" lvl="0" indent="-336550" algn="l" rtl="0">
              <a:lnSpc>
                <a:spcPct val="150000"/>
              </a:lnSpc>
              <a:spcBef>
                <a:spcPts val="0"/>
              </a:spcBef>
              <a:spcAft>
                <a:spcPts val="0"/>
              </a:spcAft>
              <a:buClr>
                <a:srgbClr val="000000"/>
              </a:buClr>
              <a:buSzPts val="1700"/>
              <a:buFont typeface="Arial"/>
              <a:buAutoNum type="arabicPeriod"/>
            </a:pPr>
            <a:r>
              <a:rPr lang="en" sz="1700">
                <a:solidFill>
                  <a:srgbClr val="000000"/>
                </a:solidFill>
                <a:latin typeface="Arial"/>
                <a:ea typeface="Arial"/>
                <a:cs typeface="Arial"/>
                <a:sym typeface="Arial"/>
              </a:rPr>
              <a:t>Are personnel on too many teams (are they over-extended)? </a:t>
            </a:r>
            <a:endParaRPr sz="1700">
              <a:solidFill>
                <a:srgbClr val="000000"/>
              </a:solidFill>
              <a:latin typeface="Arial"/>
              <a:ea typeface="Arial"/>
              <a:cs typeface="Arial"/>
              <a:sym typeface="Arial"/>
            </a:endParaRPr>
          </a:p>
          <a:p>
            <a:pPr marL="457200" lvl="0" indent="-336550" algn="l" rtl="0">
              <a:lnSpc>
                <a:spcPct val="150000"/>
              </a:lnSpc>
              <a:spcBef>
                <a:spcPts val="0"/>
              </a:spcBef>
              <a:spcAft>
                <a:spcPts val="0"/>
              </a:spcAft>
              <a:buClr>
                <a:srgbClr val="000000"/>
              </a:buClr>
              <a:buSzPts val="1700"/>
              <a:buFont typeface="Arial"/>
              <a:buAutoNum type="arabicPeriod"/>
            </a:pPr>
            <a:r>
              <a:rPr lang="en" sz="1700">
                <a:solidFill>
                  <a:srgbClr val="000000"/>
                </a:solidFill>
                <a:latin typeface="Arial"/>
                <a:ea typeface="Arial"/>
                <a:cs typeface="Arial"/>
                <a:sym typeface="Arial"/>
              </a:rPr>
              <a:t>Do all teams have a clear purpose and data source to guide decisions around their effectiveness? If not, what supports are needed?  Is there a need to eliminate? </a:t>
            </a:r>
            <a:endParaRPr sz="1700">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59"/>
        <p:cNvGrpSpPr/>
        <p:nvPr/>
      </p:nvGrpSpPr>
      <p:grpSpPr>
        <a:xfrm>
          <a:off x="0" y="0"/>
          <a:ext cx="0" cy="0"/>
          <a:chOff x="0" y="0"/>
          <a:chExt cx="0" cy="0"/>
        </a:xfrm>
      </p:grpSpPr>
      <p:sp>
        <p:nvSpPr>
          <p:cNvPr id="4560" name="Google Shape;4560;p125"/>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Tier 1 MTSS Leadership Team Commitment to Equity</a:t>
            </a:r>
            <a:endParaRPr sz="3020" b="1"/>
          </a:p>
        </p:txBody>
      </p:sp>
      <p:sp>
        <p:nvSpPr>
          <p:cNvPr id="4561" name="Google Shape;4561;p125"/>
          <p:cNvSpPr txBox="1">
            <a:spLocks noGrp="1"/>
          </p:cNvSpPr>
          <p:nvPr>
            <p:ph type="body" idx="1"/>
          </p:nvPr>
        </p:nvSpPr>
        <p:spPr>
          <a:xfrm>
            <a:off x="269850" y="982625"/>
            <a:ext cx="8604300" cy="3736200"/>
          </a:xfrm>
          <a:prstGeom prst="rect">
            <a:avLst/>
          </a:prstGeom>
        </p:spPr>
        <p:txBody>
          <a:bodyPr spcFirstLastPara="1" wrap="square" lIns="91425" tIns="91425" rIns="91425" bIns="91425" anchor="t" anchorCtr="0">
            <a:noAutofit/>
          </a:bodyPr>
          <a:lstStyle/>
          <a:p>
            <a:pPr marL="0" lvl="0" indent="0" algn="l" rtl="0">
              <a:lnSpc>
                <a:spcPct val="100000"/>
              </a:lnSpc>
              <a:spcBef>
                <a:spcPts val="34"/>
              </a:spcBef>
              <a:spcAft>
                <a:spcPts val="0"/>
              </a:spcAft>
              <a:buNone/>
            </a:pPr>
            <a:r>
              <a:rPr lang="en" sz="1800">
                <a:solidFill>
                  <a:schemeClr val="dk1"/>
                </a:solidFill>
                <a:latin typeface="Century Gothic"/>
                <a:ea typeface="Century Gothic"/>
                <a:cs typeface="Century Gothic"/>
                <a:sym typeface="Century Gothic"/>
              </a:rPr>
              <a:t>•</a:t>
            </a:r>
            <a:r>
              <a:rPr lang="en" sz="1800" b="1">
                <a:solidFill>
                  <a:schemeClr val="dk1"/>
                </a:solidFill>
                <a:latin typeface="Century Gothic"/>
                <a:ea typeface="Century Gothic"/>
                <a:cs typeface="Century Gothic"/>
                <a:sym typeface="Century Gothic"/>
              </a:rPr>
              <a:t> Beneficence: </a:t>
            </a:r>
            <a:r>
              <a:rPr lang="en" sz="1800">
                <a:solidFill>
                  <a:schemeClr val="dk1"/>
                </a:solidFill>
                <a:latin typeface="Century Gothic"/>
                <a:ea typeface="Century Gothic"/>
                <a:cs typeface="Century Gothic"/>
                <a:sym typeface="Century Gothic"/>
              </a:rPr>
              <a:t>the commitment to maximize benefits and avoid causing harm to the extent possible, even if it is not a formal or legal requirement </a:t>
            </a:r>
            <a:endParaRPr sz="1800">
              <a:solidFill>
                <a:schemeClr val="dk1"/>
              </a:solidFill>
              <a:latin typeface="Century Gothic"/>
              <a:ea typeface="Century Gothic"/>
              <a:cs typeface="Century Gothic"/>
              <a:sym typeface="Century Gothic"/>
            </a:endParaRPr>
          </a:p>
          <a:p>
            <a:pPr marL="0" lvl="0" indent="0" algn="l" rtl="0">
              <a:lnSpc>
                <a:spcPct val="100000"/>
              </a:lnSpc>
              <a:spcBef>
                <a:spcPts val="34"/>
              </a:spcBef>
              <a:spcAft>
                <a:spcPts val="0"/>
              </a:spcAft>
              <a:buNone/>
            </a:pPr>
            <a:endParaRPr sz="1800">
              <a:solidFill>
                <a:schemeClr val="dk1"/>
              </a:solidFill>
              <a:latin typeface="Century Gothic"/>
              <a:ea typeface="Century Gothic"/>
              <a:cs typeface="Century Gothic"/>
              <a:sym typeface="Century Gothic"/>
            </a:endParaRPr>
          </a:p>
          <a:p>
            <a:pPr marL="0" lvl="0" indent="0" algn="l" rtl="0">
              <a:lnSpc>
                <a:spcPct val="100000"/>
              </a:lnSpc>
              <a:spcBef>
                <a:spcPts val="34"/>
              </a:spcBef>
              <a:spcAft>
                <a:spcPts val="0"/>
              </a:spcAft>
              <a:buNone/>
            </a:pPr>
            <a:r>
              <a:rPr lang="en" sz="1800">
                <a:solidFill>
                  <a:schemeClr val="dk1"/>
                </a:solidFill>
                <a:latin typeface="Century Gothic"/>
                <a:ea typeface="Century Gothic"/>
                <a:cs typeface="Century Gothic"/>
                <a:sym typeface="Century Gothic"/>
              </a:rPr>
              <a:t>•</a:t>
            </a:r>
            <a:r>
              <a:rPr lang="en" sz="1800" b="1">
                <a:solidFill>
                  <a:schemeClr val="dk1"/>
                </a:solidFill>
                <a:latin typeface="Century Gothic"/>
                <a:ea typeface="Century Gothic"/>
                <a:cs typeface="Century Gothic"/>
                <a:sym typeface="Century Gothic"/>
              </a:rPr>
              <a:t> Respect for persons: </a:t>
            </a:r>
            <a:r>
              <a:rPr lang="en" sz="1800">
                <a:solidFill>
                  <a:schemeClr val="dk1"/>
                </a:solidFill>
                <a:latin typeface="Century Gothic"/>
                <a:ea typeface="Century Gothic"/>
                <a:cs typeface="Century Gothic"/>
                <a:sym typeface="Century Gothic"/>
              </a:rPr>
              <a:t>the responsibility to uphold people’s power to make decisions that are in their best interest and to protect people who are prevented from exerting that power </a:t>
            </a:r>
            <a:endParaRPr sz="1800">
              <a:solidFill>
                <a:schemeClr val="dk1"/>
              </a:solidFill>
              <a:latin typeface="Century Gothic"/>
              <a:ea typeface="Century Gothic"/>
              <a:cs typeface="Century Gothic"/>
              <a:sym typeface="Century Gothic"/>
            </a:endParaRPr>
          </a:p>
          <a:p>
            <a:pPr marL="0" marR="3046741" lvl="0" indent="0" algn="l" rtl="0">
              <a:lnSpc>
                <a:spcPct val="100000"/>
              </a:lnSpc>
              <a:spcBef>
                <a:spcPts val="34"/>
              </a:spcBef>
              <a:spcAft>
                <a:spcPts val="0"/>
              </a:spcAft>
              <a:buNone/>
            </a:pPr>
            <a:endParaRPr sz="1800">
              <a:solidFill>
                <a:schemeClr val="dk1"/>
              </a:solidFill>
              <a:latin typeface="Century Gothic"/>
              <a:ea typeface="Century Gothic"/>
              <a:cs typeface="Century Gothic"/>
              <a:sym typeface="Century Gothic"/>
            </a:endParaRPr>
          </a:p>
          <a:p>
            <a:pPr marL="0" marR="3046741" lvl="0" indent="0" algn="l" rtl="0">
              <a:lnSpc>
                <a:spcPct val="100000"/>
              </a:lnSpc>
              <a:spcBef>
                <a:spcPts val="34"/>
              </a:spcBef>
              <a:spcAft>
                <a:spcPts val="0"/>
              </a:spcAft>
              <a:buNone/>
            </a:pPr>
            <a:r>
              <a:rPr lang="en" sz="1800">
                <a:solidFill>
                  <a:schemeClr val="dk1"/>
                </a:solidFill>
                <a:latin typeface="Century Gothic"/>
                <a:ea typeface="Century Gothic"/>
                <a:cs typeface="Century Gothic"/>
                <a:sym typeface="Century Gothic"/>
              </a:rPr>
              <a:t>• </a:t>
            </a:r>
            <a:r>
              <a:rPr lang="en" sz="1800" b="1">
                <a:solidFill>
                  <a:schemeClr val="dk1"/>
                </a:solidFill>
                <a:latin typeface="Century Gothic"/>
                <a:ea typeface="Century Gothic"/>
                <a:cs typeface="Century Gothic"/>
                <a:sym typeface="Century Gothic"/>
              </a:rPr>
              <a:t>Justice: </a:t>
            </a:r>
            <a:r>
              <a:rPr lang="en" sz="1800">
                <a:solidFill>
                  <a:schemeClr val="dk1"/>
                </a:solidFill>
                <a:latin typeface="Century Gothic"/>
                <a:ea typeface="Century Gothic"/>
                <a:cs typeface="Century Gothic"/>
                <a:sym typeface="Century Gothic"/>
              </a:rPr>
              <a:t>the commitment to the fair distribution of burdens and benefits among people </a:t>
            </a:r>
            <a:endParaRPr sz="1800" b="1">
              <a:solidFill>
                <a:srgbClr val="00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marR="4418341" lvl="0" indent="0" algn="l" rtl="0">
              <a:lnSpc>
                <a:spcPct val="100000"/>
              </a:lnSpc>
              <a:spcBef>
                <a:spcPts val="0"/>
              </a:spcBef>
              <a:spcAft>
                <a:spcPts val="0"/>
              </a:spcAft>
              <a:buNone/>
            </a:pPr>
            <a:r>
              <a:rPr lang="en" sz="1800" b="1">
                <a:solidFill>
                  <a:schemeClr val="dk1"/>
                </a:solidFill>
                <a:latin typeface="Century Gothic"/>
                <a:ea typeface="Century Gothic"/>
                <a:cs typeface="Century Gothic"/>
                <a:sym typeface="Century Gothic"/>
              </a:rPr>
              <a:t>Dialogue Guide for Key Question 2: </a:t>
            </a:r>
            <a:r>
              <a:rPr lang="en" sz="1800">
                <a:solidFill>
                  <a:schemeClr val="dk1"/>
                </a:solidFill>
                <a:latin typeface="Century Gothic"/>
                <a:ea typeface="Century Gothic"/>
                <a:cs typeface="Century Gothic"/>
                <a:sym typeface="Century Gothic"/>
              </a:rPr>
              <a:t>Who decides what data we need and from whom?</a:t>
            </a:r>
            <a:endParaRPr sz="1800">
              <a:solidFill>
                <a:schemeClr val="dk1"/>
              </a:solidFill>
              <a:latin typeface="Century Gothic"/>
              <a:ea typeface="Century Gothic"/>
              <a:cs typeface="Century Gothic"/>
              <a:sym typeface="Century Gothic"/>
            </a:endParaRPr>
          </a:p>
        </p:txBody>
      </p:sp>
      <p:pic>
        <p:nvPicPr>
          <p:cNvPr id="4562" name="Google Shape;4562;p125"/>
          <p:cNvPicPr preferRelativeResize="0"/>
          <p:nvPr/>
        </p:nvPicPr>
        <p:blipFill>
          <a:blip r:embed="rId3">
            <a:alphaModFix/>
          </a:blip>
          <a:stretch>
            <a:fillRect/>
          </a:stretch>
        </p:blipFill>
        <p:spPr>
          <a:xfrm>
            <a:off x="6211200" y="2641075"/>
            <a:ext cx="1714851" cy="2167199"/>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66"/>
        <p:cNvGrpSpPr/>
        <p:nvPr/>
      </p:nvGrpSpPr>
      <p:grpSpPr>
        <a:xfrm>
          <a:off x="0" y="0"/>
          <a:ext cx="0" cy="0"/>
          <a:chOff x="0" y="0"/>
          <a:chExt cx="0" cy="0"/>
        </a:xfrm>
      </p:grpSpPr>
      <p:sp>
        <p:nvSpPr>
          <p:cNvPr id="4567" name="Google Shape;4567;p126"/>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graphicFrame>
        <p:nvGraphicFramePr>
          <p:cNvPr id="4568" name="Google Shape;4568;p126"/>
          <p:cNvGraphicFramePr/>
          <p:nvPr/>
        </p:nvGraphicFramePr>
        <p:xfrm>
          <a:off x="315025" y="221576"/>
          <a:ext cx="8513950" cy="4756160"/>
        </p:xfrm>
        <a:graphic>
          <a:graphicData uri="http://schemas.openxmlformats.org/drawingml/2006/table">
            <a:tbl>
              <a:tblPr>
                <a:noFill/>
                <a:tableStyleId>{AF51E546-9B32-4E76-9089-39C03273E956}</a:tableStyleId>
              </a:tblPr>
              <a:tblGrid>
                <a:gridCol w="5971550">
                  <a:extLst>
                    <a:ext uri="{9D8B030D-6E8A-4147-A177-3AD203B41FA5}">
                      <a16:colId xmlns:a16="http://schemas.microsoft.com/office/drawing/2014/main" val="20000"/>
                    </a:ext>
                  </a:extLst>
                </a:gridCol>
                <a:gridCol w="1234325">
                  <a:extLst>
                    <a:ext uri="{9D8B030D-6E8A-4147-A177-3AD203B41FA5}">
                      <a16:colId xmlns:a16="http://schemas.microsoft.com/office/drawing/2014/main" val="20001"/>
                    </a:ext>
                  </a:extLst>
                </a:gridCol>
                <a:gridCol w="1308075">
                  <a:extLst>
                    <a:ext uri="{9D8B030D-6E8A-4147-A177-3AD203B41FA5}">
                      <a16:colId xmlns:a16="http://schemas.microsoft.com/office/drawing/2014/main" val="20002"/>
                    </a:ext>
                  </a:extLst>
                </a:gridCol>
              </a:tblGrid>
              <a:tr h="677100">
                <a:tc>
                  <a:txBody>
                    <a:bodyPr/>
                    <a:lstStyle/>
                    <a:p>
                      <a:pPr marL="0" marR="0" lvl="0" indent="0" algn="l" rtl="0">
                        <a:lnSpc>
                          <a:spcPct val="100000"/>
                        </a:lnSpc>
                        <a:spcBef>
                          <a:spcPts val="0"/>
                        </a:spcBef>
                        <a:spcAft>
                          <a:spcPts val="0"/>
                        </a:spcAft>
                        <a:buClr>
                          <a:srgbClr val="000000"/>
                        </a:buClr>
                        <a:buSzPts val="2500"/>
                        <a:buFont typeface="Arial"/>
                        <a:buNone/>
                      </a:pPr>
                      <a:r>
                        <a:rPr lang="en" sz="2500" b="1">
                          <a:solidFill>
                            <a:srgbClr val="FFFFFF"/>
                          </a:solidFill>
                          <a:latin typeface="Abel"/>
                          <a:ea typeface="Abel"/>
                          <a:cs typeface="Abel"/>
                          <a:sym typeface="Abel"/>
                        </a:rPr>
                        <a:t>Tier 1 MTSS Leadership Team</a:t>
                      </a:r>
                      <a:r>
                        <a:rPr lang="en" sz="2500" b="1" u="none" strike="noStrike" cap="none">
                          <a:solidFill>
                            <a:srgbClr val="FFFFFF"/>
                          </a:solidFill>
                          <a:latin typeface="Abel"/>
                          <a:ea typeface="Abel"/>
                          <a:cs typeface="Abel"/>
                          <a:sym typeface="Abel"/>
                        </a:rPr>
                        <a:t> Staff </a:t>
                      </a:r>
                      <a:endParaRPr sz="2500" b="1" u="none" strike="noStrike" cap="none">
                        <a:solidFill>
                          <a:srgbClr val="FFFFFF"/>
                        </a:solidFill>
                        <a:latin typeface="Abel"/>
                        <a:ea typeface="Abel"/>
                        <a:cs typeface="Abel"/>
                        <a:sym typeface="Abel"/>
                      </a:endParaRPr>
                    </a:p>
                    <a:p>
                      <a:pPr marL="0" marR="0" lvl="0" indent="0" algn="l" rtl="0">
                        <a:lnSpc>
                          <a:spcPct val="100000"/>
                        </a:lnSpc>
                        <a:spcBef>
                          <a:spcPts val="0"/>
                        </a:spcBef>
                        <a:spcAft>
                          <a:spcPts val="0"/>
                        </a:spcAft>
                        <a:buClr>
                          <a:srgbClr val="000000"/>
                        </a:buClr>
                        <a:buSzPts val="2500"/>
                        <a:buFont typeface="Arial"/>
                        <a:buNone/>
                      </a:pPr>
                      <a:r>
                        <a:rPr lang="en" sz="2500" b="1" u="none" strike="noStrike" cap="none">
                          <a:solidFill>
                            <a:srgbClr val="FFFFFF"/>
                          </a:solidFill>
                          <a:latin typeface="Abel"/>
                          <a:ea typeface="Abel"/>
                          <a:cs typeface="Abel"/>
                          <a:sym typeface="Abel"/>
                        </a:rPr>
                        <a:t>Asset Map</a:t>
                      </a:r>
                      <a:endParaRPr sz="2500" b="1" u="none" strike="noStrike" cap="none">
                        <a:solidFill>
                          <a:srgbClr val="FFFFFF"/>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F538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solidFill>
                            <a:srgbClr val="FFFFFF"/>
                          </a:solidFill>
                          <a:latin typeface="Abel"/>
                          <a:ea typeface="Abel"/>
                          <a:cs typeface="Abel"/>
                          <a:sym typeface="Abel"/>
                        </a:rPr>
                        <a:t>Who We Have</a:t>
                      </a:r>
                      <a:endParaRPr sz="1800" b="1" u="none" strike="noStrike" cap="none">
                        <a:solidFill>
                          <a:srgbClr val="FFFFFF"/>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F538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solidFill>
                            <a:srgbClr val="FFFFFF"/>
                          </a:solidFill>
                          <a:latin typeface="Abel"/>
                          <a:ea typeface="Abel"/>
                          <a:cs typeface="Abel"/>
                          <a:sym typeface="Abel"/>
                        </a:rPr>
                        <a:t>Who To Recruit</a:t>
                      </a:r>
                      <a:endParaRPr sz="1800" b="1" u="none" strike="noStrike" cap="none">
                        <a:solidFill>
                          <a:srgbClr val="FFFFFF"/>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F5387"/>
                    </a:solidFill>
                  </a:tcPr>
                </a:tc>
                <a:extLst>
                  <a:ext uri="{0D108BD9-81ED-4DB2-BD59-A6C34878D82A}">
                    <a16:rowId xmlns:a16="http://schemas.microsoft.com/office/drawing/2014/main" val="10000"/>
                  </a:ext>
                </a:extLst>
              </a:tr>
              <a:tr h="238825">
                <a:tc>
                  <a:txBody>
                    <a:bodyPr/>
                    <a:lstStyle/>
                    <a:p>
                      <a:pPr marL="0" marR="82515" lvl="0" indent="0" algn="l" rtl="0">
                        <a:lnSpc>
                          <a:spcPct val="101638"/>
                        </a:lnSpc>
                        <a:spcBef>
                          <a:spcPts val="46"/>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Applied behavior support </a:t>
                      </a:r>
                      <a:endParaRPr sz="1800" u="none" strike="noStrike" cap="none">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7175">
                <a:tc>
                  <a:txBody>
                    <a:bodyPr/>
                    <a:lstStyle/>
                    <a:p>
                      <a:pPr marL="0" lvl="0" indent="0" algn="l" rtl="0">
                        <a:spcBef>
                          <a:spcPts val="33"/>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Mental health and trauma </a:t>
                      </a:r>
                      <a:endParaRPr sz="1800" u="none" strike="noStrike" cap="none">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7225">
                <a:tc>
                  <a:txBody>
                    <a:bodyPr/>
                    <a:lstStyle/>
                    <a:p>
                      <a:pPr marL="0" lvl="0" indent="0" algn="l" rtl="0">
                        <a:spcBef>
                          <a:spcPts val="46"/>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Academic instruction </a:t>
                      </a:r>
                      <a:endParaRPr sz="1800" b="1">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7225">
                <a:tc>
                  <a:txBody>
                    <a:bodyPr/>
                    <a:lstStyle/>
                    <a:p>
                      <a:pPr marL="0" lvl="0" indent="0" algn="l" rtl="0">
                        <a:spcBef>
                          <a:spcPts val="34"/>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Coaching </a:t>
                      </a:r>
                      <a:endParaRPr sz="1800" b="1">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7225">
                <a:tc>
                  <a:txBody>
                    <a:bodyPr/>
                    <a:lstStyle/>
                    <a:p>
                      <a:pPr marL="0" lvl="0" indent="0" algn="l" rtl="0">
                        <a:spcBef>
                          <a:spcPts val="46"/>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Equity </a:t>
                      </a:r>
                      <a:endParaRPr sz="1800" b="1">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7225">
                <a:tc>
                  <a:txBody>
                    <a:bodyPr/>
                    <a:lstStyle/>
                    <a:p>
                      <a:pPr marL="0" lvl="0" indent="0" algn="l" rtl="0">
                        <a:spcBef>
                          <a:spcPts val="46"/>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Physical health and wellness (e.g., nurse, health teacher) </a:t>
                      </a:r>
                      <a:endParaRPr sz="1800" b="1">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57225">
                <a:tc>
                  <a:txBody>
                    <a:bodyPr/>
                    <a:lstStyle/>
                    <a:p>
                      <a:pPr marL="228600" marR="0" lvl="0" indent="-228600" algn="l" rtl="0">
                        <a:spcBef>
                          <a:spcPts val="46"/>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Data systems and information regarding system and student academic, strengths and SEB needs </a:t>
                      </a:r>
                      <a:endParaRPr sz="1800" b="1">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57225">
                <a:tc>
                  <a:txBody>
                    <a:bodyPr/>
                    <a:lstStyle/>
                    <a:p>
                      <a:pPr marL="0" lvl="0" indent="0" algn="l" rtl="0">
                        <a:spcBef>
                          <a:spcPts val="34"/>
                        </a:spcBef>
                        <a:spcAft>
                          <a:spcPts val="0"/>
                        </a:spcAft>
                        <a:buNone/>
                      </a:pPr>
                      <a:r>
                        <a:rPr lang="en" sz="1404">
                          <a:solidFill>
                            <a:schemeClr val="dk1"/>
                          </a:solidFill>
                          <a:latin typeface="Courier New"/>
                          <a:ea typeface="Courier New"/>
                          <a:cs typeface="Courier New"/>
                          <a:sym typeface="Courier New"/>
                        </a:rPr>
                        <a:t>o </a:t>
                      </a:r>
                      <a:r>
                        <a:rPr lang="en" sz="1404">
                          <a:solidFill>
                            <a:schemeClr val="dk1"/>
                          </a:solidFill>
                          <a:latin typeface="Century Gothic"/>
                          <a:ea typeface="Century Gothic"/>
                          <a:cs typeface="Century Gothic"/>
                          <a:sym typeface="Century Gothic"/>
                        </a:rPr>
                        <a:t>Operations of the school across grade levels and programs</a:t>
                      </a:r>
                      <a:endParaRPr sz="1800" b="1">
                        <a:solidFill>
                          <a:srgbClr val="434343"/>
                        </a:solidFill>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Abel"/>
                        <a:ea typeface="Abel"/>
                        <a:cs typeface="Abel"/>
                        <a:sym typeface="Abe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4569" name="Google Shape;4569;p126"/>
          <p:cNvSpPr/>
          <p:nvPr/>
        </p:nvSpPr>
        <p:spPr>
          <a:xfrm>
            <a:off x="229550" y="2995200"/>
            <a:ext cx="1274700" cy="457500"/>
          </a:xfrm>
          <a:prstGeom prst="ellipse">
            <a:avLst/>
          </a:prstGeom>
          <a:noFill/>
          <a:ln w="114300" cap="flat" cmpd="sng">
            <a:solidFill>
              <a:srgbClr val="FAD50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573"/>
        <p:cNvGrpSpPr/>
        <p:nvPr/>
      </p:nvGrpSpPr>
      <p:grpSpPr>
        <a:xfrm>
          <a:off x="0" y="0"/>
          <a:ext cx="0" cy="0"/>
          <a:chOff x="0" y="0"/>
          <a:chExt cx="0" cy="0"/>
        </a:xfrm>
      </p:grpSpPr>
      <p:sp>
        <p:nvSpPr>
          <p:cNvPr id="4574" name="Google Shape;4574;p127"/>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Centering Equity in Data-Based Decision-Making…Last pieces</a:t>
            </a:r>
            <a:endParaRPr/>
          </a:p>
        </p:txBody>
      </p:sp>
      <p:sp>
        <p:nvSpPr>
          <p:cNvPr id="4575" name="Google Shape;4575;p1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b="1"/>
              <a:t>Dialogue Guide for Key Question #3:</a:t>
            </a:r>
            <a:endParaRPr sz="1700" b="1"/>
          </a:p>
          <a:p>
            <a:pPr marL="0" lvl="0" indent="0" algn="l" rtl="0">
              <a:spcBef>
                <a:spcPts val="1200"/>
              </a:spcBef>
              <a:spcAft>
                <a:spcPts val="0"/>
              </a:spcAft>
              <a:buNone/>
            </a:pPr>
            <a:r>
              <a:rPr lang="en" sz="1700" b="1"/>
              <a:t>How Do We Analyze Our Data?</a:t>
            </a:r>
            <a:endParaRPr sz="1700" b="1"/>
          </a:p>
          <a:p>
            <a:pPr marL="0" lvl="0" indent="0" algn="l" rtl="0">
              <a:spcBef>
                <a:spcPts val="1200"/>
              </a:spcBef>
              <a:spcAft>
                <a:spcPts val="0"/>
              </a:spcAft>
              <a:buNone/>
            </a:pPr>
            <a:endParaRPr sz="1700" b="1"/>
          </a:p>
          <a:p>
            <a:pPr marL="0" lvl="0" indent="0" algn="l" rtl="0">
              <a:spcBef>
                <a:spcPts val="1200"/>
              </a:spcBef>
              <a:spcAft>
                <a:spcPts val="0"/>
              </a:spcAft>
              <a:buNone/>
            </a:pPr>
            <a:r>
              <a:rPr lang="en" sz="1700" b="1"/>
              <a:t>BEFORE Mtgs.</a:t>
            </a:r>
            <a:endParaRPr sz="1700" b="1"/>
          </a:p>
          <a:p>
            <a:pPr marL="0" lvl="0" indent="0" algn="l" rtl="0">
              <a:spcBef>
                <a:spcPts val="1200"/>
              </a:spcBef>
              <a:spcAft>
                <a:spcPts val="0"/>
              </a:spcAft>
              <a:buNone/>
            </a:pPr>
            <a:r>
              <a:rPr lang="en" sz="1700" b="1"/>
              <a:t>DURING Mtgs.</a:t>
            </a:r>
            <a:endParaRPr sz="1700" b="1"/>
          </a:p>
          <a:p>
            <a:pPr marL="0" lvl="0" indent="0" algn="l" rtl="0">
              <a:spcBef>
                <a:spcPts val="1200"/>
              </a:spcBef>
              <a:spcAft>
                <a:spcPts val="1200"/>
              </a:spcAft>
              <a:buNone/>
            </a:pPr>
            <a:r>
              <a:rPr lang="en" sz="1700" b="1"/>
              <a:t>AFTER Mtgs.</a:t>
            </a:r>
            <a:endParaRPr sz="1700" b="1"/>
          </a:p>
        </p:txBody>
      </p:sp>
      <p:sp>
        <p:nvSpPr>
          <p:cNvPr id="4576" name="Google Shape;4576;p127"/>
          <p:cNvSpPr txBox="1">
            <a:spLocks noGrp="1"/>
          </p:cNvSpPr>
          <p:nvPr>
            <p:ph type="body" idx="2"/>
          </p:nvPr>
        </p:nvSpPr>
        <p:spPr>
          <a:xfrm>
            <a:off x="4572000" y="1152475"/>
            <a:ext cx="39999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61111"/>
              <a:buFont typeface="Arial"/>
              <a:buNone/>
            </a:pPr>
            <a:r>
              <a:rPr lang="en" sz="1800" b="1"/>
              <a:t>Dialogue Guide for Key Question #4:</a:t>
            </a:r>
            <a:endParaRPr sz="1800" b="1"/>
          </a:p>
          <a:p>
            <a:pPr marL="0" lvl="0" indent="0" algn="l" rtl="0">
              <a:spcBef>
                <a:spcPts val="1200"/>
              </a:spcBef>
              <a:spcAft>
                <a:spcPts val="0"/>
              </a:spcAft>
              <a:buNone/>
            </a:pPr>
            <a:r>
              <a:rPr lang="en" sz="1800" b="1"/>
              <a:t>How Do We Use Our Data to Make Decisions?</a:t>
            </a:r>
            <a:endParaRPr sz="1800" b="1"/>
          </a:p>
          <a:p>
            <a:pPr marL="0" lvl="0" indent="0" algn="l" rtl="0">
              <a:spcBef>
                <a:spcPts val="1200"/>
              </a:spcBef>
              <a:spcAft>
                <a:spcPts val="0"/>
              </a:spcAft>
              <a:buNone/>
            </a:pPr>
            <a:endParaRPr sz="1700" b="1"/>
          </a:p>
          <a:p>
            <a:pPr marL="0" lvl="0" indent="0" algn="l" rtl="0">
              <a:spcBef>
                <a:spcPts val="1200"/>
              </a:spcBef>
              <a:spcAft>
                <a:spcPts val="0"/>
              </a:spcAft>
              <a:buNone/>
            </a:pPr>
            <a:r>
              <a:rPr lang="en" sz="1700" b="1"/>
              <a:t>ID of Goals and Barriers</a:t>
            </a:r>
            <a:endParaRPr sz="1700" b="1"/>
          </a:p>
          <a:p>
            <a:pPr marL="0" lvl="0" indent="0" algn="l" rtl="0">
              <a:spcBef>
                <a:spcPts val="1200"/>
              </a:spcBef>
              <a:spcAft>
                <a:spcPts val="0"/>
              </a:spcAft>
              <a:buNone/>
            </a:pPr>
            <a:r>
              <a:rPr lang="en" sz="1700" b="1"/>
              <a:t>ANALYSIS</a:t>
            </a:r>
            <a:endParaRPr sz="1700" b="1"/>
          </a:p>
          <a:p>
            <a:pPr marL="0" lvl="0" indent="0" algn="l" rtl="0">
              <a:spcBef>
                <a:spcPts val="1200"/>
              </a:spcBef>
              <a:spcAft>
                <a:spcPts val="0"/>
              </a:spcAft>
              <a:buNone/>
            </a:pPr>
            <a:r>
              <a:rPr lang="en" sz="1700" b="1"/>
              <a:t>PLAN Implementation</a:t>
            </a:r>
            <a:endParaRPr sz="1700" b="1"/>
          </a:p>
          <a:p>
            <a:pPr marL="0" lvl="0" indent="0" algn="l" rtl="0">
              <a:spcBef>
                <a:spcPts val="1200"/>
              </a:spcBef>
              <a:spcAft>
                <a:spcPts val="0"/>
              </a:spcAft>
              <a:buNone/>
            </a:pPr>
            <a:r>
              <a:rPr lang="en" sz="1700" b="1"/>
              <a:t>PLAN Evaluation</a:t>
            </a:r>
            <a:endParaRPr sz="1700" b="1"/>
          </a:p>
          <a:p>
            <a:pPr marL="0" lvl="0" indent="0" algn="l" rtl="0">
              <a:spcBef>
                <a:spcPts val="1200"/>
              </a:spcBef>
              <a:spcAft>
                <a:spcPts val="1200"/>
              </a:spcAft>
              <a:buClr>
                <a:schemeClr val="dk1"/>
              </a:buClr>
              <a:buSzPct val="64705"/>
              <a:buFont typeface="Arial"/>
              <a:buNone/>
            </a:pPr>
            <a:endParaRPr sz="1700" b="1"/>
          </a:p>
        </p:txBody>
      </p:sp>
      <p:pic>
        <p:nvPicPr>
          <p:cNvPr id="4577" name="Google Shape;4577;p127"/>
          <p:cNvPicPr preferRelativeResize="0"/>
          <p:nvPr/>
        </p:nvPicPr>
        <p:blipFill>
          <a:blip r:embed="rId3">
            <a:alphaModFix/>
          </a:blip>
          <a:stretch>
            <a:fillRect/>
          </a:stretch>
        </p:blipFill>
        <p:spPr>
          <a:xfrm>
            <a:off x="2086475" y="2125925"/>
            <a:ext cx="1752600" cy="2609850"/>
          </a:xfrm>
          <a:prstGeom prst="rect">
            <a:avLst/>
          </a:prstGeom>
          <a:noFill/>
          <a:ln>
            <a:noFill/>
          </a:ln>
        </p:spPr>
      </p:pic>
      <p:pic>
        <p:nvPicPr>
          <p:cNvPr id="4578" name="Google Shape;4578;p127"/>
          <p:cNvPicPr preferRelativeResize="0"/>
          <p:nvPr/>
        </p:nvPicPr>
        <p:blipFill>
          <a:blip r:embed="rId4">
            <a:alphaModFix/>
          </a:blip>
          <a:stretch>
            <a:fillRect/>
          </a:stretch>
        </p:blipFill>
        <p:spPr>
          <a:xfrm>
            <a:off x="6806263" y="2649600"/>
            <a:ext cx="2143125" cy="213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5"/>
        <p:cNvGrpSpPr/>
        <p:nvPr/>
      </p:nvGrpSpPr>
      <p:grpSpPr>
        <a:xfrm>
          <a:off x="0" y="0"/>
          <a:ext cx="0" cy="0"/>
          <a:chOff x="0" y="0"/>
          <a:chExt cx="0" cy="0"/>
        </a:xfrm>
      </p:grpSpPr>
      <p:graphicFrame>
        <p:nvGraphicFramePr>
          <p:cNvPr id="3966" name="Google Shape;3966;p64"/>
          <p:cNvGraphicFramePr/>
          <p:nvPr/>
        </p:nvGraphicFramePr>
        <p:xfrm>
          <a:off x="319700" y="472325"/>
          <a:ext cx="8504600" cy="4632900"/>
        </p:xfrm>
        <a:graphic>
          <a:graphicData uri="http://schemas.openxmlformats.org/drawingml/2006/table">
            <a:tbl>
              <a:tblPr>
                <a:noFill/>
                <a:tableStyleId>{AF51E546-9B32-4E76-9089-39C03273E956}</a:tableStyleId>
              </a:tblPr>
              <a:tblGrid>
                <a:gridCol w="4252300">
                  <a:extLst>
                    <a:ext uri="{9D8B030D-6E8A-4147-A177-3AD203B41FA5}">
                      <a16:colId xmlns:a16="http://schemas.microsoft.com/office/drawing/2014/main" val="20000"/>
                    </a:ext>
                  </a:extLst>
                </a:gridCol>
                <a:gridCol w="4252300">
                  <a:extLst>
                    <a:ext uri="{9D8B030D-6E8A-4147-A177-3AD203B41FA5}">
                      <a16:colId xmlns:a16="http://schemas.microsoft.com/office/drawing/2014/main" val="20001"/>
                    </a:ext>
                  </a:extLst>
                </a:gridCol>
              </a:tblGrid>
              <a:tr h="217282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Quicksand"/>
                          <a:ea typeface="Quicksand"/>
                          <a:cs typeface="Quicksand"/>
                          <a:sym typeface="Quicksand"/>
                        </a:rPr>
                        <a:t>North</a:t>
                      </a:r>
                      <a:endParaRPr sz="1400" b="1"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take charge.</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run the daily operation.</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have lists of things to do and you need to get started and get them done.</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get assignments in early.</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don’t have to ask questions to begin your work or assignment.</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drive the work and get it done.</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teach our children a complete curriculum.</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will stitch the mosaic together and do the work.</a:t>
                      </a:r>
                      <a:endParaRPr sz="1400" u="none" strike="noStrike" cap="none">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Quicksand"/>
                          <a:ea typeface="Quicksand"/>
                          <a:cs typeface="Quicksand"/>
                          <a:sym typeface="Quicksand"/>
                        </a:rPr>
                        <a:t>East</a:t>
                      </a:r>
                      <a:endParaRPr sz="1400" b="1"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have the big picture, the frame that needs to be filled in.</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need to see the final product and will work with the end in mind.</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believe in working backwards, understanding by design.</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don’t get a project started until you are clear about the final product.</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teach our children the big concepts.</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know what the mosaic looks like in the end.</a:t>
                      </a:r>
                      <a:endParaRPr sz="1400" u="none" strike="noStrike" cap="none">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1F6E">
                        <a:alpha val="12549"/>
                      </a:srgbClr>
                    </a:solidFill>
                  </a:tcPr>
                </a:tc>
                <a:extLst>
                  <a:ext uri="{0D108BD9-81ED-4DB2-BD59-A6C34878D82A}">
                    <a16:rowId xmlns:a16="http://schemas.microsoft.com/office/drawing/2014/main" val="10000"/>
                  </a:ext>
                </a:extLst>
              </a:tr>
              <a:tr h="22836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Quicksand"/>
                          <a:ea typeface="Quicksand"/>
                          <a:cs typeface="Quicksand"/>
                          <a:sym typeface="Quicksand"/>
                        </a:rPr>
                        <a:t>West</a:t>
                      </a:r>
                      <a:endParaRPr sz="1400" b="1"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ask the hard questions.</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live by inquiry.</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challenge us to identify the details.</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don’t start a project until you are clear about the details.</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make our picture more complete.</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lead by inquiry and engage in thoughtful discourse.</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make us think and teach detailed concepts to our children.</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fill in the details of the mosaic.</a:t>
                      </a:r>
                      <a:endParaRPr sz="1400" u="none" strike="noStrike" cap="none">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Quicksand"/>
                          <a:ea typeface="Quicksand"/>
                          <a:cs typeface="Quicksand"/>
                          <a:sym typeface="Quicksand"/>
                        </a:rPr>
                        <a:t>South</a:t>
                      </a:r>
                      <a:endParaRPr sz="1400" b="1"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take in the information, slow us down, and make sure everyone has voice and is heard.</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include everyone, and make sure the human side is nurtured.</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take care of us and bring up our affective domain.</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make sure the emotional side of our work is heard.</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make sure we are all included.</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teach our children with strong relationships and care.</a:t>
                      </a:r>
                      <a:endParaRPr sz="12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Quicksand"/>
                          <a:ea typeface="Quicksand"/>
                          <a:cs typeface="Quicksand"/>
                          <a:sym typeface="Quicksand"/>
                        </a:rPr>
                        <a:t>• You add beauty to the mosaic, make sure everyone participates in the creation, and keep us all comfortable.</a:t>
                      </a:r>
                      <a:endParaRPr sz="1400" u="none" strike="noStrike" cap="none">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49E">
                        <a:alpha val="74510"/>
                      </a:srgbClr>
                    </a:solidFill>
                  </a:tcPr>
                </a:tc>
                <a:extLst>
                  <a:ext uri="{0D108BD9-81ED-4DB2-BD59-A6C34878D82A}">
                    <a16:rowId xmlns:a16="http://schemas.microsoft.com/office/drawing/2014/main" val="10001"/>
                  </a:ext>
                </a:extLst>
              </a:tr>
            </a:tbl>
          </a:graphicData>
        </a:graphic>
      </p:graphicFrame>
      <p:sp>
        <p:nvSpPr>
          <p:cNvPr id="3967" name="Google Shape;3967;p64"/>
          <p:cNvSpPr txBox="1"/>
          <p:nvPr/>
        </p:nvSpPr>
        <p:spPr>
          <a:xfrm>
            <a:off x="2453700" y="0"/>
            <a:ext cx="4236600" cy="48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1552BD"/>
                </a:solidFill>
                <a:latin typeface="Quicksand"/>
                <a:ea typeface="Quicksand"/>
                <a:cs typeface="Quicksand"/>
                <a:sym typeface="Quicksand"/>
              </a:rPr>
              <a:t>The Compass Points</a:t>
            </a:r>
            <a:endParaRPr sz="3000" b="0" i="0" u="none" strike="noStrike" cap="none">
              <a:solidFill>
                <a:srgbClr val="1552BD"/>
              </a:solidFill>
              <a:latin typeface="Quicksand"/>
              <a:ea typeface="Quicksand"/>
              <a:cs typeface="Quicksand"/>
              <a:sym typeface="Quicksand"/>
            </a:endParaRPr>
          </a:p>
        </p:txBody>
      </p:sp>
      <p:sp>
        <p:nvSpPr>
          <p:cNvPr id="3968" name="Google Shape;3968;p64"/>
          <p:cNvSpPr txBox="1"/>
          <p:nvPr/>
        </p:nvSpPr>
        <p:spPr>
          <a:xfrm>
            <a:off x="-2416425" y="13850"/>
            <a:ext cx="2278200" cy="9759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Quicksand"/>
                <a:ea typeface="Quicksand"/>
                <a:cs typeface="Quicksand"/>
                <a:sym typeface="Quicksand"/>
              </a:rPr>
              <a:t>Add your name to a text box and drag it to the compass point that is most like you.</a:t>
            </a:r>
            <a:endParaRPr sz="1400" b="0" i="0" u="none" strike="noStrike" cap="none">
              <a:solidFill>
                <a:srgbClr val="000000"/>
              </a:solidFill>
              <a:latin typeface="Quicksand"/>
              <a:ea typeface="Quicksand"/>
              <a:cs typeface="Quicksand"/>
              <a:sym typeface="Quicksand"/>
            </a:endParaRPr>
          </a:p>
        </p:txBody>
      </p:sp>
      <p:sp>
        <p:nvSpPr>
          <p:cNvPr id="3969" name="Google Shape;3969;p64"/>
          <p:cNvSpPr txBox="1"/>
          <p:nvPr/>
        </p:nvSpPr>
        <p:spPr>
          <a:xfrm>
            <a:off x="-2441687" y="107220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
        <p:nvSpPr>
          <p:cNvPr id="3970" name="Google Shape;3970;p64"/>
          <p:cNvSpPr txBox="1"/>
          <p:nvPr/>
        </p:nvSpPr>
        <p:spPr>
          <a:xfrm>
            <a:off x="-1233475" y="107220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
        <p:nvSpPr>
          <p:cNvPr id="3971" name="Google Shape;3971;p64"/>
          <p:cNvSpPr txBox="1"/>
          <p:nvPr/>
        </p:nvSpPr>
        <p:spPr>
          <a:xfrm>
            <a:off x="-2441687" y="147085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
        <p:nvSpPr>
          <p:cNvPr id="3972" name="Google Shape;3972;p64"/>
          <p:cNvSpPr txBox="1"/>
          <p:nvPr/>
        </p:nvSpPr>
        <p:spPr>
          <a:xfrm>
            <a:off x="-1233475" y="147085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
        <p:nvSpPr>
          <p:cNvPr id="3973" name="Google Shape;3973;p64"/>
          <p:cNvSpPr txBox="1"/>
          <p:nvPr/>
        </p:nvSpPr>
        <p:spPr>
          <a:xfrm>
            <a:off x="-2441687" y="186950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
        <p:nvSpPr>
          <p:cNvPr id="3974" name="Google Shape;3974;p64"/>
          <p:cNvSpPr txBox="1"/>
          <p:nvPr/>
        </p:nvSpPr>
        <p:spPr>
          <a:xfrm>
            <a:off x="-1233475" y="186950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
        <p:nvSpPr>
          <p:cNvPr id="3975" name="Google Shape;3975;p64"/>
          <p:cNvSpPr txBox="1"/>
          <p:nvPr/>
        </p:nvSpPr>
        <p:spPr>
          <a:xfrm>
            <a:off x="-2441687" y="226815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
        <p:nvSpPr>
          <p:cNvPr id="3976" name="Google Shape;3976;p64"/>
          <p:cNvSpPr txBox="1"/>
          <p:nvPr/>
        </p:nvSpPr>
        <p:spPr>
          <a:xfrm>
            <a:off x="-1233475" y="2268150"/>
            <a:ext cx="1120500" cy="316200"/>
          </a:xfrm>
          <a:prstGeom prst="rect">
            <a:avLst/>
          </a:prstGeom>
          <a:solidFill>
            <a:srgbClr val="FFFFFF"/>
          </a:solidFill>
          <a:ln w="19050" cap="flat" cmpd="sng">
            <a:solidFill>
              <a:srgbClr val="1594B5"/>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Name</a:t>
            </a:r>
            <a:endParaRPr sz="1400" b="0" i="0" u="none" strike="noStrike" cap="none">
              <a:solidFill>
                <a:srgbClr val="000000"/>
              </a:solidFill>
              <a:latin typeface="Quicksand"/>
              <a:ea typeface="Quicksand"/>
              <a:cs typeface="Quicksand"/>
              <a:sym typeface="Quicksan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82"/>
        <p:cNvGrpSpPr/>
        <p:nvPr/>
      </p:nvGrpSpPr>
      <p:grpSpPr>
        <a:xfrm>
          <a:off x="0" y="0"/>
          <a:ext cx="0" cy="0"/>
          <a:chOff x="0" y="0"/>
          <a:chExt cx="0" cy="0"/>
        </a:xfrm>
      </p:grpSpPr>
      <p:sp>
        <p:nvSpPr>
          <p:cNvPr id="4583" name="Google Shape;4583;p128"/>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Inquiry Before Problematizing Student Behavior</a:t>
            </a:r>
            <a:endParaRPr/>
          </a:p>
        </p:txBody>
      </p:sp>
      <p:graphicFrame>
        <p:nvGraphicFramePr>
          <p:cNvPr id="4584" name="Google Shape;4584;p128"/>
          <p:cNvGraphicFramePr/>
          <p:nvPr/>
        </p:nvGraphicFramePr>
        <p:xfrm>
          <a:off x="388950" y="1074350"/>
          <a:ext cx="7985325" cy="3524265"/>
        </p:xfrm>
        <a:graphic>
          <a:graphicData uri="http://schemas.openxmlformats.org/drawingml/2006/table">
            <a:tbl>
              <a:tblPr bandRow="1">
                <a:noFill/>
                <a:tableStyleId>{4AEA9DEB-3BF1-4C3B-8416-9921E57F6C46}</a:tableStyleId>
              </a:tblPr>
              <a:tblGrid>
                <a:gridCol w="2661775">
                  <a:extLst>
                    <a:ext uri="{9D8B030D-6E8A-4147-A177-3AD203B41FA5}">
                      <a16:colId xmlns:a16="http://schemas.microsoft.com/office/drawing/2014/main" val="20000"/>
                    </a:ext>
                  </a:extLst>
                </a:gridCol>
                <a:gridCol w="2661775">
                  <a:extLst>
                    <a:ext uri="{9D8B030D-6E8A-4147-A177-3AD203B41FA5}">
                      <a16:colId xmlns:a16="http://schemas.microsoft.com/office/drawing/2014/main" val="20001"/>
                    </a:ext>
                  </a:extLst>
                </a:gridCol>
                <a:gridCol w="2661775">
                  <a:extLst>
                    <a:ext uri="{9D8B030D-6E8A-4147-A177-3AD203B41FA5}">
                      <a16:colId xmlns:a16="http://schemas.microsoft.com/office/drawing/2014/main" val="20002"/>
                    </a:ext>
                  </a:extLst>
                </a:gridCol>
              </a:tblGrid>
              <a:tr h="759325">
                <a:tc>
                  <a:txBody>
                    <a:bodyPr/>
                    <a:lstStyle/>
                    <a:p>
                      <a:pPr marL="57150" lvl="0" indent="-57150" algn="ctr" rtl="0">
                        <a:spcBef>
                          <a:spcPts val="0"/>
                        </a:spcBef>
                        <a:spcAft>
                          <a:spcPts val="0"/>
                        </a:spcAft>
                        <a:buNone/>
                      </a:pPr>
                      <a:r>
                        <a:rPr lang="en" sz="1200" b="1">
                          <a:latin typeface="Calibri"/>
                          <a:ea typeface="Calibri"/>
                          <a:cs typeface="Calibri"/>
                          <a:sym typeface="Calibri"/>
                        </a:rPr>
                        <a:t>Step 1:  </a:t>
                      </a:r>
                      <a:r>
                        <a:rPr lang="en" sz="1200" b="1" i="1">
                          <a:latin typeface="Calibri"/>
                          <a:ea typeface="Calibri"/>
                          <a:cs typeface="Calibri"/>
                          <a:sym typeface="Calibri"/>
                        </a:rPr>
                        <a:t>Here's What!</a:t>
                      </a:r>
                      <a:endParaRPr sz="1200" b="1" i="1">
                        <a:latin typeface="Calibri"/>
                        <a:ea typeface="Calibri"/>
                        <a:cs typeface="Calibri"/>
                        <a:sym typeface="Calibri"/>
                      </a:endParaRPr>
                    </a:p>
                    <a:p>
                      <a:pPr marL="0" lvl="0" indent="0" algn="ctr" rtl="0">
                        <a:spcBef>
                          <a:spcPts val="0"/>
                        </a:spcBef>
                        <a:spcAft>
                          <a:spcPts val="0"/>
                        </a:spcAft>
                        <a:buNone/>
                      </a:pPr>
                      <a:r>
                        <a:rPr lang="en" sz="1200">
                          <a:latin typeface="Calibri"/>
                          <a:ea typeface="Calibri"/>
                          <a:cs typeface="Calibri"/>
                          <a:sym typeface="Calibri"/>
                        </a:rPr>
                        <a:t>Record 2-3 observations you made or information you heard that ‘pops out’ to you.</a:t>
                      </a:r>
                      <a:endParaRPr sz="1200">
                        <a:latin typeface="Calibri"/>
                        <a:ea typeface="Calibri"/>
                        <a:cs typeface="Calibri"/>
                        <a:sym typeface="Calibri"/>
                      </a:endParaRPr>
                    </a:p>
                    <a:p>
                      <a:pPr marL="0" lvl="0" indent="0" algn="ctr" rtl="0">
                        <a:spcBef>
                          <a:spcPts val="0"/>
                        </a:spcBef>
                        <a:spcAft>
                          <a:spcPts val="0"/>
                        </a:spcAft>
                        <a:buNone/>
                      </a:pPr>
                      <a:endParaRPr sz="12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 sz="1200" b="1">
                          <a:latin typeface="Calibri"/>
                          <a:ea typeface="Calibri"/>
                          <a:cs typeface="Calibri"/>
                          <a:sym typeface="Calibri"/>
                        </a:rPr>
                        <a:t>Step 2:  </a:t>
                      </a:r>
                      <a:r>
                        <a:rPr lang="en" sz="1200" b="1" i="1">
                          <a:latin typeface="Calibri"/>
                          <a:ea typeface="Calibri"/>
                          <a:cs typeface="Calibri"/>
                          <a:sym typeface="Calibri"/>
                        </a:rPr>
                        <a:t>So What?</a:t>
                      </a:r>
                      <a:endParaRPr sz="1200" b="1">
                        <a:latin typeface="Calibri"/>
                        <a:ea typeface="Calibri"/>
                        <a:cs typeface="Calibri"/>
                        <a:sym typeface="Calibri"/>
                      </a:endParaRPr>
                    </a:p>
                    <a:p>
                      <a:pPr marL="0" lvl="0" indent="0" algn="ctr" rtl="0">
                        <a:spcBef>
                          <a:spcPts val="0"/>
                        </a:spcBef>
                        <a:spcAft>
                          <a:spcPts val="0"/>
                        </a:spcAft>
                        <a:buNone/>
                      </a:pPr>
                      <a:r>
                        <a:rPr lang="en" sz="1200">
                          <a:latin typeface="Calibri"/>
                          <a:ea typeface="Calibri"/>
                          <a:cs typeface="Calibri"/>
                          <a:sym typeface="Calibri"/>
                        </a:rPr>
                        <a:t>What are your interpretations or meaning of those observations or information you heard?</a:t>
                      </a:r>
                      <a:endParaRPr sz="1200">
                        <a:latin typeface="Calibri"/>
                        <a:ea typeface="Calibri"/>
                        <a:cs typeface="Calibri"/>
                        <a:sym typeface="Calibri"/>
                      </a:endParaRPr>
                    </a:p>
                  </a:txBody>
                  <a:tcPr marL="68575" marR="68575" marT="0" marB="0"/>
                </a:tc>
                <a:tc>
                  <a:txBody>
                    <a:bodyPr/>
                    <a:lstStyle/>
                    <a:p>
                      <a:pPr marL="0" lvl="0" indent="0" algn="ctr" rtl="0">
                        <a:spcBef>
                          <a:spcPts val="0"/>
                        </a:spcBef>
                        <a:spcAft>
                          <a:spcPts val="0"/>
                        </a:spcAft>
                        <a:buNone/>
                      </a:pPr>
                      <a:r>
                        <a:rPr lang="en" sz="1200" b="1">
                          <a:latin typeface="Calibri"/>
                          <a:ea typeface="Calibri"/>
                          <a:cs typeface="Calibri"/>
                          <a:sym typeface="Calibri"/>
                        </a:rPr>
                        <a:t>Step 3:  </a:t>
                      </a:r>
                      <a:r>
                        <a:rPr lang="en" sz="1200" b="1" i="1">
                          <a:latin typeface="Calibri"/>
                          <a:ea typeface="Calibri"/>
                          <a:cs typeface="Calibri"/>
                          <a:sym typeface="Calibri"/>
                        </a:rPr>
                        <a:t>Now What?</a:t>
                      </a:r>
                      <a:endParaRPr sz="1200" b="1" i="1">
                        <a:latin typeface="Calibri"/>
                        <a:ea typeface="Calibri"/>
                        <a:cs typeface="Calibri"/>
                        <a:sym typeface="Calibri"/>
                      </a:endParaRPr>
                    </a:p>
                    <a:p>
                      <a:pPr marL="0" lvl="0" indent="0" algn="ctr" rtl="0">
                        <a:spcBef>
                          <a:spcPts val="0"/>
                        </a:spcBef>
                        <a:spcAft>
                          <a:spcPts val="0"/>
                        </a:spcAft>
                        <a:buNone/>
                      </a:pPr>
                      <a:r>
                        <a:rPr lang="en" sz="1200">
                          <a:latin typeface="Calibri"/>
                          <a:ea typeface="Calibri"/>
                          <a:cs typeface="Calibri"/>
                          <a:sym typeface="Calibri"/>
                        </a:rPr>
                        <a:t>What are possible implications for each idea recorded?</a:t>
                      </a:r>
                      <a:endParaRPr sz="1200">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1069000">
                <a:tc>
                  <a:txBody>
                    <a:bodyPr/>
                    <a:lstStyle/>
                    <a:p>
                      <a:pPr marL="0" lvl="0" indent="0" algn="l" rtl="0">
                        <a:spcBef>
                          <a:spcPts val="0"/>
                        </a:spcBef>
                        <a:spcAft>
                          <a:spcPts val="0"/>
                        </a:spcAft>
                        <a:buNone/>
                      </a:pPr>
                      <a:r>
                        <a:rPr lang="en" sz="1200" i="1">
                          <a:latin typeface="Calibri"/>
                          <a:ea typeface="Calibri"/>
                          <a:cs typeface="Calibri"/>
                          <a:sym typeface="Calibri"/>
                        </a:rPr>
                        <a:t>I am noticing…</a:t>
                      </a: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r>
                        <a:rPr lang="en" sz="1200" i="1">
                          <a:latin typeface="Calibri"/>
                          <a:ea typeface="Calibri"/>
                          <a:cs typeface="Calibri"/>
                          <a:sym typeface="Calibri"/>
                        </a:rPr>
                        <a:t>I heard …</a:t>
                      </a: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 sz="1200" i="1">
                          <a:latin typeface="Calibri"/>
                          <a:ea typeface="Calibri"/>
                          <a:cs typeface="Calibri"/>
                          <a:sym typeface="Calibri"/>
                        </a:rPr>
                        <a:t>I’m wondering ...</a:t>
                      </a: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 sz="1200" i="1">
                          <a:latin typeface="Calibri"/>
                          <a:ea typeface="Calibri"/>
                          <a:cs typeface="Calibri"/>
                          <a:sym typeface="Calibri"/>
                        </a:rPr>
                        <a:t>Can we consider doing ...</a:t>
                      </a: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p>
                      <a:pPr marL="0" lvl="0" indent="0" algn="l" rtl="0">
                        <a:spcBef>
                          <a:spcPts val="0"/>
                        </a:spcBef>
                        <a:spcAft>
                          <a:spcPts val="0"/>
                        </a:spcAft>
                        <a:buNone/>
                      </a:pPr>
                      <a:r>
                        <a:rPr lang="en" sz="1200" i="1">
                          <a:latin typeface="Calibri"/>
                          <a:ea typeface="Calibri"/>
                          <a:cs typeface="Calibri"/>
                          <a:sym typeface="Calibri"/>
                        </a:rPr>
                        <a:t>As a result, we can …</a:t>
                      </a: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356325">
                <a:tc gridSpan="3">
                  <a:txBody>
                    <a:bodyPr/>
                    <a:lstStyle/>
                    <a:p>
                      <a:pPr marL="0" lvl="0" indent="0" algn="l" rtl="0">
                        <a:spcBef>
                          <a:spcPts val="0"/>
                        </a:spcBef>
                        <a:spcAft>
                          <a:spcPts val="0"/>
                        </a:spcAft>
                        <a:buNone/>
                      </a:pPr>
                      <a:r>
                        <a:rPr lang="en" sz="1200" i="1">
                          <a:latin typeface="Calibri"/>
                          <a:ea typeface="Calibri"/>
                          <a:cs typeface="Calibri"/>
                          <a:sym typeface="Calibri"/>
                        </a:rPr>
                        <a:t>What can we do to support implementation of these ideas reflected in our “Now What”?</a:t>
                      </a:r>
                      <a:endParaRPr sz="1200" i="1">
                        <a:latin typeface="Calibri"/>
                        <a:ea typeface="Calibri"/>
                        <a:cs typeface="Calibri"/>
                        <a:sym typeface="Calibri"/>
                      </a:endParaRPr>
                    </a:p>
                    <a:p>
                      <a:pPr marL="0" lvl="0" indent="0" algn="l" rtl="0">
                        <a:spcBef>
                          <a:spcPts val="0"/>
                        </a:spcBef>
                        <a:spcAft>
                          <a:spcPts val="0"/>
                        </a:spcAft>
                        <a:buNone/>
                      </a:pPr>
                      <a:endParaRPr sz="1200" i="1">
                        <a:latin typeface="Calibri"/>
                        <a:ea typeface="Calibri"/>
                        <a:cs typeface="Calibri"/>
                        <a:sym typeface="Calibri"/>
                      </a:endParaRPr>
                    </a:p>
                  </a:txBody>
                  <a:tcPr marL="68575" marR="6857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1350">
                <a:tc>
                  <a:txBody>
                    <a:bodyPr/>
                    <a:lstStyle/>
                    <a:p>
                      <a:pPr marL="0" lvl="0" indent="0" algn="l" rtl="0">
                        <a:spcBef>
                          <a:spcPts val="0"/>
                        </a:spcBef>
                        <a:spcAft>
                          <a:spcPts val="0"/>
                        </a:spcAft>
                        <a:buNone/>
                      </a:pPr>
                      <a:r>
                        <a:rPr lang="en" sz="1200" i="1">
                          <a:latin typeface="Calibri"/>
                          <a:ea typeface="Calibri"/>
                          <a:cs typeface="Calibri"/>
                          <a:sym typeface="Calibri"/>
                        </a:rPr>
                        <a:t>Idea to implement</a:t>
                      </a:r>
                      <a:endParaRPr sz="1200" i="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 sz="1200" i="1">
                          <a:latin typeface="Calibri"/>
                          <a:ea typeface="Calibri"/>
                          <a:cs typeface="Calibri"/>
                          <a:sym typeface="Calibri"/>
                        </a:rPr>
                        <a:t>Resources Needed</a:t>
                      </a:r>
                      <a:endParaRPr sz="1200" i="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 sz="1200" i="1">
                          <a:latin typeface="Calibri"/>
                          <a:ea typeface="Calibri"/>
                          <a:cs typeface="Calibri"/>
                          <a:sym typeface="Calibri"/>
                        </a:rPr>
                        <a:t>Who? When ?</a:t>
                      </a:r>
                      <a:endParaRPr sz="1200" i="1">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875475">
                <a:tc>
                  <a:txBody>
                    <a:bodyPr/>
                    <a:lstStyle/>
                    <a:p>
                      <a:pPr marL="0" lvl="0" indent="0" algn="l" rtl="0">
                        <a:spcBef>
                          <a:spcPts val="0"/>
                        </a:spcBef>
                        <a:spcAft>
                          <a:spcPts val="0"/>
                        </a:spcAft>
                        <a:buNone/>
                      </a:pPr>
                      <a:endParaRPr sz="1200" i="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200" i="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200" i="1">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bl>
          </a:graphicData>
        </a:graphic>
      </p:graphicFrame>
      <p:sp>
        <p:nvSpPr>
          <p:cNvPr id="4585" name="Google Shape;4585;p128"/>
          <p:cNvSpPr txBox="1"/>
          <p:nvPr/>
        </p:nvSpPr>
        <p:spPr>
          <a:xfrm>
            <a:off x="686175" y="4591925"/>
            <a:ext cx="8613000" cy="354000"/>
          </a:xfrm>
          <a:prstGeom prst="rect">
            <a:avLst/>
          </a:prstGeom>
          <a:noFill/>
          <a:ln>
            <a:noFill/>
          </a:ln>
        </p:spPr>
        <p:txBody>
          <a:bodyPr spcFirstLastPara="1" wrap="square" lIns="91425" tIns="91425" rIns="91425" bIns="91425" anchor="t" anchorCtr="0">
            <a:spAutoFit/>
          </a:bodyPr>
          <a:lstStyle/>
          <a:p>
            <a:pPr marL="0" lvl="0" indent="0" algn="l" rtl="0">
              <a:lnSpc>
                <a:spcPct val="114583"/>
              </a:lnSpc>
              <a:spcBef>
                <a:spcPts val="0"/>
              </a:spcBef>
              <a:spcAft>
                <a:spcPts val="1000"/>
              </a:spcAft>
              <a:buNone/>
            </a:pPr>
            <a:r>
              <a:rPr lang="en" sz="1100">
                <a:solidFill>
                  <a:schemeClr val="dk1"/>
                </a:solidFill>
                <a:latin typeface="Calibri"/>
                <a:ea typeface="Calibri"/>
                <a:cs typeface="Calibri"/>
                <a:sym typeface="Calibri"/>
              </a:rPr>
              <a:t>Center for Social Behavior Support at ODU, adapted from, Data-Driven Dialogue: A Facilitator’s Guide to Collaborative Inquiry, </a:t>
            </a:r>
            <a:endParaRPr sz="16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89"/>
        <p:cNvGrpSpPr/>
        <p:nvPr/>
      </p:nvGrpSpPr>
      <p:grpSpPr>
        <a:xfrm>
          <a:off x="0" y="0"/>
          <a:ext cx="0" cy="0"/>
          <a:chOff x="0" y="0"/>
          <a:chExt cx="0" cy="0"/>
        </a:xfrm>
      </p:grpSpPr>
      <p:sp>
        <p:nvSpPr>
          <p:cNvPr id="4590" name="Google Shape;4590;p129"/>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t>Resources Cultivated for DE Schools</a:t>
            </a:r>
            <a:endParaRPr sz="3020" b="1"/>
          </a:p>
        </p:txBody>
      </p:sp>
      <p:pic>
        <p:nvPicPr>
          <p:cNvPr id="4591" name="Google Shape;4591;p129"/>
          <p:cNvPicPr preferRelativeResize="0"/>
          <p:nvPr/>
        </p:nvPicPr>
        <p:blipFill>
          <a:blip r:embed="rId3">
            <a:alphaModFix/>
          </a:blip>
          <a:stretch>
            <a:fillRect/>
          </a:stretch>
        </p:blipFill>
        <p:spPr>
          <a:xfrm>
            <a:off x="590552" y="969075"/>
            <a:ext cx="5817539" cy="3991025"/>
          </a:xfrm>
          <a:prstGeom prst="rect">
            <a:avLst/>
          </a:prstGeom>
          <a:noFill/>
          <a:ln w="38100" cap="flat" cmpd="sng">
            <a:solidFill>
              <a:schemeClr val="dk2"/>
            </a:solidFill>
            <a:prstDash val="solid"/>
            <a:round/>
            <a:headEnd type="none" w="sm" len="sm"/>
            <a:tailEnd type="none" w="sm" len="sm"/>
          </a:ln>
        </p:spPr>
      </p:pic>
      <p:pic>
        <p:nvPicPr>
          <p:cNvPr id="4592" name="Google Shape;4592;p129"/>
          <p:cNvPicPr preferRelativeResize="0"/>
          <p:nvPr/>
        </p:nvPicPr>
        <p:blipFill>
          <a:blip r:embed="rId4">
            <a:alphaModFix/>
          </a:blip>
          <a:stretch>
            <a:fillRect/>
          </a:stretch>
        </p:blipFill>
        <p:spPr>
          <a:xfrm>
            <a:off x="6806825" y="1071925"/>
            <a:ext cx="1675299" cy="166965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96"/>
        <p:cNvGrpSpPr/>
        <p:nvPr/>
      </p:nvGrpSpPr>
      <p:grpSpPr>
        <a:xfrm>
          <a:off x="0" y="0"/>
          <a:ext cx="0" cy="0"/>
          <a:chOff x="0" y="0"/>
          <a:chExt cx="0" cy="0"/>
        </a:xfrm>
      </p:grpSpPr>
      <p:sp>
        <p:nvSpPr>
          <p:cNvPr id="4597" name="Google Shape;4597;p130"/>
          <p:cNvSpPr txBox="1">
            <a:spLocks noGrp="1"/>
          </p:cNvSpPr>
          <p:nvPr>
            <p:ph type="ctrTitle"/>
          </p:nvPr>
        </p:nvSpPr>
        <p:spPr>
          <a:xfrm>
            <a:off x="174150" y="177025"/>
            <a:ext cx="8795700" cy="36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980" b="1">
                <a:solidFill>
                  <a:schemeClr val="lt1"/>
                </a:solidFill>
              </a:rPr>
              <a:t>Pushout: The Criminalization of Black Girls in Schools</a:t>
            </a:r>
            <a:endParaRPr sz="2980" b="1">
              <a:solidFill>
                <a:schemeClr val="lt1"/>
              </a:solidFill>
            </a:endParaRPr>
          </a:p>
        </p:txBody>
      </p:sp>
      <p:pic>
        <p:nvPicPr>
          <p:cNvPr id="4598" name="Google Shape;4598;p130"/>
          <p:cNvPicPr preferRelativeResize="0"/>
          <p:nvPr/>
        </p:nvPicPr>
        <p:blipFill rotWithShape="1">
          <a:blip r:embed="rId3">
            <a:alphaModFix/>
          </a:blip>
          <a:srcRect/>
          <a:stretch/>
        </p:blipFill>
        <p:spPr>
          <a:xfrm>
            <a:off x="1050475" y="851900"/>
            <a:ext cx="2930073" cy="4152852"/>
          </a:xfrm>
          <a:prstGeom prst="rect">
            <a:avLst/>
          </a:prstGeom>
          <a:noFill/>
          <a:ln>
            <a:noFill/>
          </a:ln>
        </p:spPr>
      </p:pic>
      <p:pic>
        <p:nvPicPr>
          <p:cNvPr id="4599" name="Google Shape;4599;p130"/>
          <p:cNvPicPr preferRelativeResize="0"/>
          <p:nvPr/>
        </p:nvPicPr>
        <p:blipFill rotWithShape="1">
          <a:blip r:embed="rId4">
            <a:alphaModFix/>
          </a:blip>
          <a:srcRect/>
          <a:stretch/>
        </p:blipFill>
        <p:spPr>
          <a:xfrm>
            <a:off x="9266630" y="5867912"/>
            <a:ext cx="2214032" cy="562407"/>
          </a:xfrm>
          <a:prstGeom prst="rect">
            <a:avLst/>
          </a:prstGeom>
          <a:noFill/>
          <a:ln>
            <a:noFill/>
          </a:ln>
        </p:spPr>
      </p:pic>
      <p:pic>
        <p:nvPicPr>
          <p:cNvPr id="4600" name="Google Shape;4600;p130"/>
          <p:cNvPicPr preferRelativeResize="0"/>
          <p:nvPr/>
        </p:nvPicPr>
        <p:blipFill>
          <a:blip r:embed="rId5">
            <a:alphaModFix/>
          </a:blip>
          <a:stretch>
            <a:fillRect/>
          </a:stretch>
        </p:blipFill>
        <p:spPr>
          <a:xfrm>
            <a:off x="4163775" y="1687300"/>
            <a:ext cx="1455225" cy="2159000"/>
          </a:xfrm>
          <a:prstGeom prst="rect">
            <a:avLst/>
          </a:prstGeom>
          <a:noFill/>
          <a:ln>
            <a:noFill/>
          </a:ln>
        </p:spPr>
      </p:pic>
      <p:pic>
        <p:nvPicPr>
          <p:cNvPr id="4601" name="Google Shape;4601;p130"/>
          <p:cNvPicPr preferRelativeResize="0"/>
          <p:nvPr/>
        </p:nvPicPr>
        <p:blipFill rotWithShape="1">
          <a:blip r:embed="rId4">
            <a:alphaModFix/>
          </a:blip>
          <a:srcRect/>
          <a:stretch/>
        </p:blipFill>
        <p:spPr>
          <a:xfrm>
            <a:off x="6188676" y="4361874"/>
            <a:ext cx="1857675" cy="471900"/>
          </a:xfrm>
          <a:prstGeom prst="rect">
            <a:avLst/>
          </a:prstGeom>
          <a:noFill/>
          <a:ln>
            <a:noFill/>
          </a:ln>
        </p:spPr>
      </p:pic>
      <p:pic>
        <p:nvPicPr>
          <p:cNvPr id="4602" name="Google Shape;4602;p130"/>
          <p:cNvPicPr preferRelativeResize="0"/>
          <p:nvPr/>
        </p:nvPicPr>
        <p:blipFill rotWithShape="1">
          <a:blip r:embed="rId6">
            <a:alphaModFix/>
          </a:blip>
          <a:srcRect/>
          <a:stretch/>
        </p:blipFill>
        <p:spPr>
          <a:xfrm>
            <a:off x="5756875" y="1973725"/>
            <a:ext cx="2585251" cy="1454201"/>
          </a:xfrm>
          <a:prstGeom prst="rect">
            <a:avLst/>
          </a:prstGeom>
          <a:noFill/>
          <a:ln>
            <a:noFill/>
          </a:ln>
        </p:spPr>
      </p:pic>
      <p:sp>
        <p:nvSpPr>
          <p:cNvPr id="4603" name="Google Shape;4603;p130"/>
          <p:cNvSpPr txBox="1"/>
          <p:nvPr/>
        </p:nvSpPr>
        <p:spPr>
          <a:xfrm>
            <a:off x="5848450" y="3846300"/>
            <a:ext cx="24021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1800" b="1">
                <a:solidFill>
                  <a:srgbClr val="1B8A63"/>
                </a:solidFill>
                <a:latin typeface="Calibri"/>
                <a:ea typeface="Calibri"/>
                <a:cs typeface="Calibri"/>
                <a:sym typeface="Calibri"/>
              </a:rPr>
              <a:t>DE Film Impact Campaign for Change</a:t>
            </a:r>
            <a:endParaRPr sz="3400">
              <a:solidFill>
                <a:srgbClr val="1B8A63"/>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608"/>
        <p:cNvGrpSpPr/>
        <p:nvPr/>
      </p:nvGrpSpPr>
      <p:grpSpPr>
        <a:xfrm>
          <a:off x="0" y="0"/>
          <a:ext cx="0" cy="0"/>
          <a:chOff x="0" y="0"/>
          <a:chExt cx="0" cy="0"/>
        </a:xfrm>
      </p:grpSpPr>
      <p:sp>
        <p:nvSpPr>
          <p:cNvPr id="4609" name="Google Shape;4609;p131"/>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Evaluation</a:t>
            </a:r>
            <a:endParaRPr sz="3000" b="1"/>
          </a:p>
        </p:txBody>
      </p:sp>
      <p:sp>
        <p:nvSpPr>
          <p:cNvPr id="4610" name="Google Shape;4610;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73</a:t>
            </a:fld>
            <a:endParaRPr/>
          </a:p>
        </p:txBody>
      </p:sp>
      <p:sp>
        <p:nvSpPr>
          <p:cNvPr id="4611" name="Google Shape;4611;p131"/>
          <p:cNvSpPr txBox="1"/>
          <p:nvPr/>
        </p:nvSpPr>
        <p:spPr>
          <a:xfrm>
            <a:off x="500925" y="822325"/>
            <a:ext cx="3447900" cy="41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t>Please take a few minutes to complete this evaluation survey. </a:t>
            </a:r>
            <a:endParaRPr sz="2100" b="1"/>
          </a:p>
          <a:p>
            <a:pPr marL="0" lvl="0" indent="0" algn="l" rtl="0">
              <a:spcBef>
                <a:spcPts val="0"/>
              </a:spcBef>
              <a:spcAft>
                <a:spcPts val="0"/>
              </a:spcAft>
              <a:buNone/>
            </a:pPr>
            <a:endParaRPr sz="2100" b="1"/>
          </a:p>
          <a:p>
            <a:pPr marL="0" lvl="0" indent="0" algn="l" rtl="0">
              <a:spcBef>
                <a:spcPts val="0"/>
              </a:spcBef>
              <a:spcAft>
                <a:spcPts val="0"/>
              </a:spcAft>
              <a:buNone/>
            </a:pPr>
            <a:r>
              <a:rPr lang="en" sz="2100" b="1"/>
              <a:t>Your feedback is greatly appreciated.</a:t>
            </a:r>
            <a:r>
              <a:rPr lang="en" sz="2100"/>
              <a:t> </a:t>
            </a:r>
            <a:endParaRPr sz="21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4612" name="Google Shape;4612;p131"/>
          <p:cNvPicPr preferRelativeResize="0"/>
          <p:nvPr/>
        </p:nvPicPr>
        <p:blipFill>
          <a:blip r:embed="rId3">
            <a:alphaModFix/>
          </a:blip>
          <a:stretch>
            <a:fillRect/>
          </a:stretch>
        </p:blipFill>
        <p:spPr>
          <a:xfrm>
            <a:off x="4999200" y="865425"/>
            <a:ext cx="3316387" cy="4149650"/>
          </a:xfrm>
          <a:prstGeom prst="rect">
            <a:avLst/>
          </a:prstGeom>
          <a:noFill/>
          <a:ln>
            <a:noFill/>
          </a:ln>
        </p:spPr>
      </p:pic>
      <p:pic>
        <p:nvPicPr>
          <p:cNvPr id="4613" name="Google Shape;4613;p131"/>
          <p:cNvPicPr preferRelativeResize="0"/>
          <p:nvPr/>
        </p:nvPicPr>
        <p:blipFill>
          <a:blip r:embed="rId4">
            <a:alphaModFix/>
          </a:blip>
          <a:stretch>
            <a:fillRect/>
          </a:stretch>
        </p:blipFill>
        <p:spPr>
          <a:xfrm>
            <a:off x="2973125" y="2853875"/>
            <a:ext cx="1726300" cy="1726300"/>
          </a:xfrm>
          <a:prstGeom prst="rect">
            <a:avLst/>
          </a:prstGeom>
          <a:noFill/>
          <a:ln>
            <a:noFill/>
          </a:ln>
        </p:spPr>
      </p:pic>
      <p:sp>
        <p:nvSpPr>
          <p:cNvPr id="4614" name="Google Shape;4614;p131"/>
          <p:cNvSpPr txBox="1"/>
          <p:nvPr/>
        </p:nvSpPr>
        <p:spPr>
          <a:xfrm>
            <a:off x="500925" y="3236725"/>
            <a:ext cx="2472300" cy="9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latin typeface="Helvetica Neue"/>
                <a:ea typeface="Helvetica Neue"/>
                <a:cs typeface="Helvetica Neue"/>
                <a:sym typeface="Helvetica Neue"/>
                <a:hlinkClick r:id="rId5"/>
              </a:rPr>
              <a:t>https://delaware.ca1.qualtrics.com/jfe/form/SV_0rlu7gouleun92e</a:t>
            </a:r>
            <a:endParaRPr sz="18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18"/>
        <p:cNvGrpSpPr/>
        <p:nvPr/>
      </p:nvGrpSpPr>
      <p:grpSpPr>
        <a:xfrm>
          <a:off x="0" y="0"/>
          <a:ext cx="0" cy="0"/>
          <a:chOff x="0" y="0"/>
          <a:chExt cx="0" cy="0"/>
        </a:xfrm>
      </p:grpSpPr>
      <p:sp>
        <p:nvSpPr>
          <p:cNvPr id="4619" name="Google Shape;4619;p132"/>
          <p:cNvSpPr txBox="1">
            <a:spLocks noGrp="1"/>
          </p:cNvSpPr>
          <p:nvPr>
            <p:ph type="title"/>
          </p:nvPr>
        </p:nvSpPr>
        <p:spPr>
          <a:xfrm>
            <a:off x="311700" y="11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00" b="1"/>
              <a:t>Next Meeting</a:t>
            </a:r>
            <a:endParaRPr sz="3000" b="1"/>
          </a:p>
        </p:txBody>
      </p:sp>
      <p:sp>
        <p:nvSpPr>
          <p:cNvPr id="4620" name="Google Shape;4620;p132"/>
          <p:cNvSpPr txBox="1">
            <a:spLocks noGrp="1"/>
          </p:cNvSpPr>
          <p:nvPr>
            <p:ph type="body" idx="1"/>
          </p:nvPr>
        </p:nvSpPr>
        <p:spPr>
          <a:xfrm>
            <a:off x="4599675" y="1691750"/>
            <a:ext cx="3833100" cy="2520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sz="3112" b="1">
                <a:solidFill>
                  <a:schemeClr val="dk1"/>
                </a:solidFill>
              </a:rPr>
              <a:t>Thursday Ma</a:t>
            </a:r>
            <a:r>
              <a:rPr lang="en" sz="3112" b="1"/>
              <a:t>y 2</a:t>
            </a:r>
            <a:r>
              <a:rPr lang="en" sz="3112" b="1">
                <a:solidFill>
                  <a:schemeClr val="dk1"/>
                </a:solidFill>
              </a:rPr>
              <a:t>, 2024</a:t>
            </a:r>
            <a:endParaRPr sz="3112" b="1">
              <a:solidFill>
                <a:schemeClr val="dk1"/>
              </a:solidFill>
            </a:endParaRPr>
          </a:p>
          <a:p>
            <a:pPr marL="0" lvl="0" indent="0" algn="l" rtl="0">
              <a:lnSpc>
                <a:spcPct val="95000"/>
              </a:lnSpc>
              <a:spcBef>
                <a:spcPts val="1200"/>
              </a:spcBef>
              <a:spcAft>
                <a:spcPts val="0"/>
              </a:spcAft>
              <a:buSzPts val="1018"/>
              <a:buNone/>
            </a:pPr>
            <a:r>
              <a:rPr lang="en" sz="3112" b="1">
                <a:solidFill>
                  <a:schemeClr val="dk1"/>
                </a:solidFill>
              </a:rPr>
              <a:t>9 am to 12 pm </a:t>
            </a:r>
            <a:endParaRPr sz="3112" b="1"/>
          </a:p>
          <a:p>
            <a:pPr marL="0" lvl="0" indent="0" algn="l" rtl="0">
              <a:lnSpc>
                <a:spcPct val="95000"/>
              </a:lnSpc>
              <a:spcBef>
                <a:spcPts val="1200"/>
              </a:spcBef>
              <a:spcAft>
                <a:spcPts val="0"/>
              </a:spcAft>
              <a:buSzPts val="1018"/>
              <a:buNone/>
            </a:pPr>
            <a:r>
              <a:rPr lang="en" sz="3112" b="1"/>
              <a:t>Hilton Garden Inn </a:t>
            </a:r>
            <a:endParaRPr sz="3112" b="1"/>
          </a:p>
          <a:p>
            <a:pPr marL="0" lvl="0" indent="0" algn="l" rtl="0">
              <a:lnSpc>
                <a:spcPct val="95000"/>
              </a:lnSpc>
              <a:spcBef>
                <a:spcPts val="1200"/>
              </a:spcBef>
              <a:spcAft>
                <a:spcPts val="0"/>
              </a:spcAft>
              <a:buSzPts val="1018"/>
              <a:buNone/>
            </a:pPr>
            <a:r>
              <a:rPr lang="en" sz="3112" b="1">
                <a:solidFill>
                  <a:schemeClr val="dk1"/>
                </a:solidFill>
              </a:rPr>
              <a:t>Dover, DE </a:t>
            </a:r>
            <a:endParaRPr sz="3112" b="1">
              <a:solidFill>
                <a:schemeClr val="dk1"/>
              </a:solidFill>
            </a:endParaRPr>
          </a:p>
          <a:p>
            <a:pPr marL="0" lvl="0" indent="0" algn="l" rtl="0">
              <a:lnSpc>
                <a:spcPct val="95000"/>
              </a:lnSpc>
              <a:spcBef>
                <a:spcPts val="1200"/>
              </a:spcBef>
              <a:spcAft>
                <a:spcPts val="1200"/>
              </a:spcAft>
              <a:buSzPts val="1018"/>
              <a:buNone/>
            </a:pPr>
            <a:endParaRPr sz="2712" b="1">
              <a:solidFill>
                <a:schemeClr val="dk1"/>
              </a:solidFill>
            </a:endParaRPr>
          </a:p>
        </p:txBody>
      </p:sp>
      <p:pic>
        <p:nvPicPr>
          <p:cNvPr id="4621" name="Google Shape;4621;p132"/>
          <p:cNvPicPr preferRelativeResize="0"/>
          <p:nvPr/>
        </p:nvPicPr>
        <p:blipFill>
          <a:blip r:embed="rId3">
            <a:alphaModFix/>
          </a:blip>
          <a:stretch>
            <a:fillRect/>
          </a:stretch>
        </p:blipFill>
        <p:spPr>
          <a:xfrm>
            <a:off x="251225" y="877375"/>
            <a:ext cx="3833152" cy="4149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DC35">
            <a:alpha val="9800"/>
          </a:srgbClr>
        </a:solidFill>
        <a:effectLst/>
      </p:bgPr>
    </p:bg>
    <p:spTree>
      <p:nvGrpSpPr>
        <p:cNvPr id="1" name="Shape 3980"/>
        <p:cNvGrpSpPr/>
        <p:nvPr/>
      </p:nvGrpSpPr>
      <p:grpSpPr>
        <a:xfrm>
          <a:off x="0" y="0"/>
          <a:ext cx="0" cy="0"/>
          <a:chOff x="0" y="0"/>
          <a:chExt cx="0" cy="0"/>
        </a:xfrm>
      </p:grpSpPr>
      <p:graphicFrame>
        <p:nvGraphicFramePr>
          <p:cNvPr id="3981" name="Google Shape;3981;p65"/>
          <p:cNvGraphicFramePr/>
          <p:nvPr/>
        </p:nvGraphicFramePr>
        <p:xfrm>
          <a:off x="393200" y="768950"/>
          <a:ext cx="8431100" cy="4236000"/>
        </p:xfrm>
        <a:graphic>
          <a:graphicData uri="http://schemas.openxmlformats.org/drawingml/2006/table">
            <a:tbl>
              <a:tblPr>
                <a:noFill/>
                <a:tableStyleId>{AF51E546-9B32-4E76-9089-39C03273E956}</a:tableStyleId>
              </a:tblPr>
              <a:tblGrid>
                <a:gridCol w="4215550">
                  <a:extLst>
                    <a:ext uri="{9D8B030D-6E8A-4147-A177-3AD203B41FA5}">
                      <a16:colId xmlns:a16="http://schemas.microsoft.com/office/drawing/2014/main" val="20000"/>
                    </a:ext>
                  </a:extLst>
                </a:gridCol>
                <a:gridCol w="4215550">
                  <a:extLst>
                    <a:ext uri="{9D8B030D-6E8A-4147-A177-3AD203B41FA5}">
                      <a16:colId xmlns:a16="http://schemas.microsoft.com/office/drawing/2014/main" val="20001"/>
                    </a:ext>
                  </a:extLst>
                </a:gridCol>
              </a:tblGrid>
              <a:tr h="20653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Quicksand"/>
                          <a:ea typeface="Quicksand"/>
                          <a:cs typeface="Quicksand"/>
                          <a:sym typeface="Quicksand"/>
                        </a:rPr>
                        <a:t>What </a:t>
                      </a:r>
                      <a:r>
                        <a:rPr lang="en">
                          <a:latin typeface="Quicksand"/>
                          <a:ea typeface="Quicksand"/>
                          <a:cs typeface="Quicksand"/>
                          <a:sym typeface="Quicksand"/>
                        </a:rPr>
                        <a:t>do you see as</a:t>
                      </a:r>
                      <a:r>
                        <a:rPr lang="en" sz="1400" u="none" strike="noStrike" cap="none">
                          <a:latin typeface="Quicksand"/>
                          <a:ea typeface="Quicksand"/>
                          <a:cs typeface="Quicksand"/>
                          <a:sym typeface="Quicksand"/>
                        </a:rPr>
                        <a:t> the </a:t>
                      </a:r>
                      <a:r>
                        <a:rPr lang="en" sz="1400" u="sng" strike="noStrike" cap="none">
                          <a:latin typeface="Quicksand"/>
                          <a:ea typeface="Quicksand"/>
                          <a:cs typeface="Quicksand"/>
                          <a:sym typeface="Quicksand"/>
                        </a:rPr>
                        <a:t>strengths</a:t>
                      </a:r>
                      <a:r>
                        <a:rPr lang="en" sz="1400" u="none" strike="noStrike" cap="none">
                          <a:latin typeface="Quicksand"/>
                          <a:ea typeface="Quicksand"/>
                          <a:cs typeface="Quicksand"/>
                          <a:sym typeface="Quicksand"/>
                        </a:rPr>
                        <a:t> of your style? </a:t>
                      </a:r>
                      <a:endParaRPr sz="14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Quicksand"/>
                        <a:ea typeface="Quicksand"/>
                        <a:cs typeface="Quicksand"/>
                        <a:sym typeface="Quicksand"/>
                      </a:endParaRPr>
                    </a:p>
                    <a:p>
                      <a:pPr marL="0" marR="0" lvl="0" indent="0" algn="l" rtl="0">
                        <a:lnSpc>
                          <a:spcPct val="100000"/>
                        </a:lnSpc>
                        <a:spcBef>
                          <a:spcPts val="0"/>
                        </a:spcBef>
                        <a:spcAft>
                          <a:spcPts val="0"/>
                        </a:spcAft>
                        <a:buNone/>
                      </a:pPr>
                      <a:endParaRPr>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What </a:t>
                      </a:r>
                      <a:r>
                        <a:rPr lang="en" u="sng">
                          <a:latin typeface="Quicksand"/>
                          <a:ea typeface="Quicksand"/>
                          <a:cs typeface="Quicksand"/>
                          <a:sym typeface="Quicksand"/>
                        </a:rPr>
                        <a:t>other compass point(s)</a:t>
                      </a:r>
                      <a:r>
                        <a:rPr lang="en">
                          <a:latin typeface="Quicksand"/>
                          <a:ea typeface="Quicksand"/>
                          <a:cs typeface="Quicksand"/>
                          <a:sym typeface="Quicksand"/>
                        </a:rPr>
                        <a:t> could you also relate to?</a:t>
                      </a:r>
                      <a:endParaRPr sz="1400"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
                          <a:latin typeface="Quicksand"/>
                          <a:ea typeface="Quicksand"/>
                          <a:cs typeface="Quicksand"/>
                          <a:sym typeface="Quicksand"/>
                        </a:rPr>
                        <a:t>South</a:t>
                      </a:r>
                      <a:endParaRPr sz="1400" u="none" strike="noStrike" cap="none">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1706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Quicksand"/>
                          <a:ea typeface="Quicksand"/>
                          <a:cs typeface="Quicksand"/>
                          <a:sym typeface="Quicksand"/>
                        </a:rPr>
                        <a:t>What style do </a:t>
                      </a:r>
                      <a:r>
                        <a:rPr lang="en">
                          <a:latin typeface="Quicksand"/>
                          <a:ea typeface="Quicksand"/>
                          <a:cs typeface="Quicksand"/>
                          <a:sym typeface="Quicksand"/>
                        </a:rPr>
                        <a:t>you</a:t>
                      </a:r>
                      <a:r>
                        <a:rPr lang="en" sz="1400" u="none" strike="noStrike" cap="none">
                          <a:latin typeface="Quicksand"/>
                          <a:ea typeface="Quicksand"/>
                          <a:cs typeface="Quicksand"/>
                          <a:sym typeface="Quicksand"/>
                        </a:rPr>
                        <a:t> find </a:t>
                      </a:r>
                      <a:r>
                        <a:rPr lang="en" sz="1400" u="sng" strike="noStrike" cap="none">
                          <a:latin typeface="Quicksand"/>
                          <a:ea typeface="Quicksand"/>
                          <a:cs typeface="Quicksand"/>
                          <a:sym typeface="Quicksand"/>
                        </a:rPr>
                        <a:t>most difficult to work with</a:t>
                      </a:r>
                      <a:r>
                        <a:rPr lang="en" sz="1400" u="none" strike="noStrike" cap="none">
                          <a:latin typeface="Quicksand"/>
                          <a:ea typeface="Quicksand"/>
                          <a:cs typeface="Quicksand"/>
                          <a:sym typeface="Quicksand"/>
                        </a:rPr>
                        <a:t> and why?</a:t>
                      </a:r>
                      <a:endParaRPr sz="14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Quicksand"/>
                          <a:ea typeface="Quicksand"/>
                          <a:cs typeface="Quicksand"/>
                          <a:sym typeface="Quicksand"/>
                        </a:rPr>
                        <a:t>What do other people </a:t>
                      </a:r>
                      <a:r>
                        <a:rPr lang="en" sz="1400" u="sng" strike="noStrike" cap="none">
                          <a:latin typeface="Quicksand"/>
                          <a:ea typeface="Quicksand"/>
                          <a:cs typeface="Quicksand"/>
                          <a:sym typeface="Quicksand"/>
                        </a:rPr>
                        <a:t>need to know</a:t>
                      </a:r>
                      <a:r>
                        <a:rPr lang="en" sz="1400" u="none" strike="noStrike" cap="none">
                          <a:latin typeface="Quicksand"/>
                          <a:ea typeface="Quicksand"/>
                          <a:cs typeface="Quicksand"/>
                          <a:sym typeface="Quicksand"/>
                        </a:rPr>
                        <a:t> about </a:t>
                      </a:r>
                      <a:r>
                        <a:rPr lang="en">
                          <a:latin typeface="Quicksand"/>
                          <a:ea typeface="Quicksand"/>
                          <a:cs typeface="Quicksand"/>
                          <a:sym typeface="Quicksand"/>
                        </a:rPr>
                        <a:t>you</a:t>
                      </a:r>
                      <a:r>
                        <a:rPr lang="en" sz="1400" u="none" strike="noStrike" cap="none">
                          <a:latin typeface="Quicksand"/>
                          <a:ea typeface="Quicksand"/>
                          <a:cs typeface="Quicksand"/>
                          <a:sym typeface="Quicksand"/>
                        </a:rPr>
                        <a:t> so that we can work together more effectively?</a:t>
                      </a:r>
                      <a:endParaRPr sz="14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Quicksand"/>
                        <a:ea typeface="Quicksand"/>
                        <a:cs typeface="Quicksand"/>
                        <a:sym typeface="Quicksand"/>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982" name="Google Shape;3982;p65"/>
          <p:cNvSpPr txBox="1"/>
          <p:nvPr/>
        </p:nvSpPr>
        <p:spPr>
          <a:xfrm>
            <a:off x="393200" y="55050"/>
            <a:ext cx="3443700" cy="6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1800" b="0" i="0" u="none" strike="noStrike" cap="none">
                <a:solidFill>
                  <a:srgbClr val="000000"/>
                </a:solidFill>
                <a:latin typeface="Quicksand"/>
                <a:ea typeface="Quicksand"/>
                <a:cs typeface="Quicksand"/>
                <a:sym typeface="Quicksand"/>
              </a:rPr>
              <a:t>Name:  </a:t>
            </a:r>
            <a:endParaRPr sz="1800" b="0" i="0" u="none" strike="noStrike" cap="none">
              <a:solidFill>
                <a:srgbClr val="000000"/>
              </a:solidFill>
              <a:latin typeface="Quicksand"/>
              <a:ea typeface="Quicksand"/>
              <a:cs typeface="Quicksand"/>
              <a:sym typeface="Quicksand"/>
            </a:endParaRPr>
          </a:p>
        </p:txBody>
      </p:sp>
      <p:sp>
        <p:nvSpPr>
          <p:cNvPr id="3983" name="Google Shape;3983;p65"/>
          <p:cNvSpPr txBox="1"/>
          <p:nvPr/>
        </p:nvSpPr>
        <p:spPr>
          <a:xfrm>
            <a:off x="9925450" y="1082750"/>
            <a:ext cx="894300" cy="45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appy Monkey"/>
                <a:ea typeface="Happy Monkey"/>
                <a:cs typeface="Happy Monkey"/>
                <a:sym typeface="Happy Monkey"/>
              </a:rPr>
              <a:t>I love it!</a:t>
            </a:r>
            <a:endParaRPr sz="1400" b="0" i="0" u="none" strike="noStrike" cap="none">
              <a:solidFill>
                <a:srgbClr val="000000"/>
              </a:solidFill>
              <a:latin typeface="Happy Monkey"/>
              <a:ea typeface="Happy Monkey"/>
              <a:cs typeface="Happy Monkey"/>
              <a:sym typeface="Happy Monkey"/>
            </a:endParaRPr>
          </a:p>
        </p:txBody>
      </p:sp>
      <p:sp>
        <p:nvSpPr>
          <p:cNvPr id="3984" name="Google Shape;3984;p65"/>
          <p:cNvSpPr txBox="1"/>
          <p:nvPr/>
        </p:nvSpPr>
        <p:spPr>
          <a:xfrm>
            <a:off x="9925450" y="1699425"/>
            <a:ext cx="1390200" cy="66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appy Monkey"/>
                <a:ea typeface="Happy Monkey"/>
                <a:cs typeface="Happy Monkey"/>
                <a:sym typeface="Happy Monkey"/>
              </a:rPr>
              <a:t>This is a new idea for me!</a:t>
            </a:r>
            <a:endParaRPr sz="1400" b="0" i="0" u="none" strike="noStrike" cap="none">
              <a:solidFill>
                <a:srgbClr val="000000"/>
              </a:solidFill>
              <a:latin typeface="Happy Monkey"/>
              <a:ea typeface="Happy Monkey"/>
              <a:cs typeface="Happy Monkey"/>
              <a:sym typeface="Happy Monkey"/>
            </a:endParaRPr>
          </a:p>
        </p:txBody>
      </p:sp>
      <p:sp>
        <p:nvSpPr>
          <p:cNvPr id="3985" name="Google Shape;3985;p65"/>
          <p:cNvSpPr/>
          <p:nvPr/>
        </p:nvSpPr>
        <p:spPr>
          <a:xfrm>
            <a:off x="9465013" y="1195988"/>
            <a:ext cx="295500" cy="335700"/>
          </a:xfrm>
          <a:prstGeom prst="heart">
            <a:avLst/>
          </a:prstGeom>
          <a:solidFill>
            <a:srgbClr val="FF00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6" name="Google Shape;3986;p65"/>
          <p:cNvSpPr/>
          <p:nvPr/>
        </p:nvSpPr>
        <p:spPr>
          <a:xfrm>
            <a:off x="9483588" y="1195988"/>
            <a:ext cx="295500" cy="335700"/>
          </a:xfrm>
          <a:prstGeom prst="heart">
            <a:avLst/>
          </a:prstGeom>
          <a:solidFill>
            <a:srgbClr val="FF00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7" name="Google Shape;3987;p65"/>
          <p:cNvSpPr/>
          <p:nvPr/>
        </p:nvSpPr>
        <p:spPr>
          <a:xfrm>
            <a:off x="9465013" y="1195988"/>
            <a:ext cx="295500" cy="335700"/>
          </a:xfrm>
          <a:prstGeom prst="heart">
            <a:avLst/>
          </a:prstGeom>
          <a:solidFill>
            <a:srgbClr val="FF00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p65"/>
          <p:cNvSpPr/>
          <p:nvPr/>
        </p:nvSpPr>
        <p:spPr>
          <a:xfrm>
            <a:off x="9465013" y="1195988"/>
            <a:ext cx="295500" cy="335700"/>
          </a:xfrm>
          <a:prstGeom prst="heart">
            <a:avLst/>
          </a:prstGeom>
          <a:solidFill>
            <a:srgbClr val="FF00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9" name="Google Shape;3989;p65"/>
          <p:cNvSpPr/>
          <p:nvPr/>
        </p:nvSpPr>
        <p:spPr>
          <a:xfrm>
            <a:off x="9465013" y="1195988"/>
            <a:ext cx="295500" cy="335700"/>
          </a:xfrm>
          <a:prstGeom prst="heart">
            <a:avLst/>
          </a:prstGeom>
          <a:solidFill>
            <a:srgbClr val="FF00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0" name="Google Shape;3990;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1" name="Google Shape;3991;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2" name="Google Shape;3992;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3" name="Google Shape;3993;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4" name="Google Shape;3994;p65"/>
          <p:cNvSpPr/>
          <p:nvPr/>
        </p:nvSpPr>
        <p:spPr>
          <a:xfrm>
            <a:off x="94572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5" name="Google Shape;3995;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6" name="Google Shape;3996;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7" name="Google Shape;3997;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8" name="Google Shape;3998;p65"/>
          <p:cNvSpPr/>
          <p:nvPr/>
        </p:nvSpPr>
        <p:spPr>
          <a:xfrm>
            <a:off x="9460850" y="1789925"/>
            <a:ext cx="295434" cy="470016"/>
          </a:xfrm>
          <a:prstGeom prst="lightningBolt">
            <a:avLst/>
          </a:prstGeom>
          <a:solidFill>
            <a:srgbClr val="FFFF00"/>
          </a:solidFill>
          <a:ln w="9525" cap="flat" cmpd="sng">
            <a:solidFill>
              <a:srgbClr val="859C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p65"/>
          <p:cNvSpPr txBox="1"/>
          <p:nvPr/>
        </p:nvSpPr>
        <p:spPr>
          <a:xfrm>
            <a:off x="9925450" y="2364438"/>
            <a:ext cx="1467300" cy="66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appy Monkey"/>
                <a:ea typeface="Happy Monkey"/>
                <a:cs typeface="Happy Monkey"/>
                <a:sym typeface="Happy Monkey"/>
              </a:rPr>
              <a:t>I have a connection!</a:t>
            </a:r>
            <a:endParaRPr sz="1400" b="0" i="0" u="none" strike="noStrike" cap="none">
              <a:solidFill>
                <a:srgbClr val="000000"/>
              </a:solidFill>
              <a:latin typeface="Happy Monkey"/>
              <a:ea typeface="Happy Monkey"/>
              <a:cs typeface="Happy Monkey"/>
              <a:sym typeface="Happy Monkey"/>
            </a:endParaRPr>
          </a:p>
        </p:txBody>
      </p:sp>
      <p:sp>
        <p:nvSpPr>
          <p:cNvPr id="4000" name="Google Shape;4000;p65"/>
          <p:cNvSpPr txBox="1"/>
          <p:nvPr/>
        </p:nvSpPr>
        <p:spPr>
          <a:xfrm>
            <a:off x="9925450" y="4314875"/>
            <a:ext cx="1775700" cy="7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appy Monkey"/>
                <a:ea typeface="Happy Monkey"/>
                <a:cs typeface="Happy Monkey"/>
                <a:sym typeface="Happy Monkey"/>
              </a:rPr>
              <a:t>I have a question!	</a:t>
            </a:r>
            <a:endParaRPr sz="1400" b="0" i="0" u="none" strike="noStrike" cap="none">
              <a:solidFill>
                <a:srgbClr val="000000"/>
              </a:solidFill>
              <a:latin typeface="Happy Monkey"/>
              <a:ea typeface="Happy Monkey"/>
              <a:cs typeface="Happy Monkey"/>
              <a:sym typeface="Happy Monkey"/>
            </a:endParaRPr>
          </a:p>
        </p:txBody>
      </p:sp>
      <p:sp>
        <p:nvSpPr>
          <p:cNvPr id="4001" name="Google Shape;4001;p65"/>
          <p:cNvSpPr txBox="1"/>
          <p:nvPr/>
        </p:nvSpPr>
        <p:spPr>
          <a:xfrm>
            <a:off x="9276275" y="4080113"/>
            <a:ext cx="302700" cy="62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0" i="0" u="none" strike="noStrike" cap="none">
                <a:solidFill>
                  <a:srgbClr val="9900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4002" name="Google Shape;4002;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03" name="Google Shape;4003;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04" name="Google Shape;4004;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05" name="Google Shape;4005;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06" name="Google Shape;4006;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07" name="Google Shape;4007;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08" name="Google Shape;4008;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09" name="Google Shape;4009;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0" name="Google Shape;4010;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1" name="Google Shape;4011;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2" name="Google Shape;4012;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3" name="Google Shape;4013;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4" name="Google Shape;4014;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5" name="Google Shape;4015;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6" name="Google Shape;4016;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7" name="Google Shape;4017;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8" name="Google Shape;4018;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19" name="Google Shape;4019;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20" name="Google Shape;4020;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21" name="Google Shape;4021;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22" name="Google Shape;4022;p65"/>
          <p:cNvPicPr preferRelativeResize="0"/>
          <p:nvPr/>
        </p:nvPicPr>
        <p:blipFill rotWithShape="1">
          <a:blip r:embed="rId3">
            <a:alphaModFix/>
          </a:blip>
          <a:srcRect/>
          <a:stretch/>
        </p:blipFill>
        <p:spPr>
          <a:xfrm>
            <a:off x="9304288" y="3540348"/>
            <a:ext cx="460872" cy="490425"/>
          </a:xfrm>
          <a:prstGeom prst="rect">
            <a:avLst/>
          </a:prstGeom>
          <a:noFill/>
          <a:ln>
            <a:noFill/>
          </a:ln>
        </p:spPr>
      </p:pic>
      <p:pic>
        <p:nvPicPr>
          <p:cNvPr id="4023" name="Google Shape;4023;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24" name="Google Shape;4024;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25" name="Google Shape;4025;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26" name="Google Shape;4026;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27" name="Google Shape;4027;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28" name="Google Shape;4028;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29" name="Google Shape;4029;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0" name="Google Shape;4030;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1" name="Google Shape;4031;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2" name="Google Shape;4032;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3" name="Google Shape;4033;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4" name="Google Shape;4034;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5" name="Google Shape;4035;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6" name="Google Shape;4036;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7" name="Google Shape;4037;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8" name="Google Shape;4038;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39" name="Google Shape;4039;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40" name="Google Shape;4040;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41" name="Google Shape;4041;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42" name="Google Shape;4042;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43" name="Google Shape;4043;p65"/>
          <p:cNvPicPr preferRelativeResize="0"/>
          <p:nvPr/>
        </p:nvPicPr>
        <p:blipFill rotWithShape="1">
          <a:blip r:embed="rId4">
            <a:alphaModFix/>
          </a:blip>
          <a:srcRect/>
          <a:stretch/>
        </p:blipFill>
        <p:spPr>
          <a:xfrm>
            <a:off x="9286010" y="3000561"/>
            <a:ext cx="497449" cy="490425"/>
          </a:xfrm>
          <a:prstGeom prst="rect">
            <a:avLst/>
          </a:prstGeom>
          <a:noFill/>
          <a:ln>
            <a:noFill/>
          </a:ln>
        </p:spPr>
      </p:pic>
      <p:pic>
        <p:nvPicPr>
          <p:cNvPr id="4044" name="Google Shape;4044;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45" name="Google Shape;4045;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46" name="Google Shape;4046;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47" name="Google Shape;4047;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48" name="Google Shape;4048;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49" name="Google Shape;4049;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0" name="Google Shape;4050;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1" name="Google Shape;4051;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2" name="Google Shape;4052;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3" name="Google Shape;4053;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4" name="Google Shape;4054;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5" name="Google Shape;4055;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6" name="Google Shape;4056;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7" name="Google Shape;4057;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8" name="Google Shape;4058;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59" name="Google Shape;4059;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60" name="Google Shape;4060;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61" name="Google Shape;4061;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62" name="Google Shape;4062;p65"/>
          <p:cNvPicPr preferRelativeResize="0"/>
          <p:nvPr/>
        </p:nvPicPr>
        <p:blipFill rotWithShape="1">
          <a:blip r:embed="rId5">
            <a:alphaModFix/>
          </a:blip>
          <a:srcRect/>
          <a:stretch/>
        </p:blipFill>
        <p:spPr>
          <a:xfrm>
            <a:off x="9284238" y="2426825"/>
            <a:ext cx="500963" cy="526275"/>
          </a:xfrm>
          <a:prstGeom prst="rect">
            <a:avLst/>
          </a:prstGeom>
          <a:noFill/>
          <a:ln>
            <a:noFill/>
          </a:ln>
        </p:spPr>
      </p:pic>
      <p:pic>
        <p:nvPicPr>
          <p:cNvPr id="4063" name="Google Shape;4063;p65"/>
          <p:cNvPicPr preferRelativeResize="0"/>
          <p:nvPr/>
        </p:nvPicPr>
        <p:blipFill rotWithShape="1">
          <a:blip r:embed="rId5">
            <a:alphaModFix/>
          </a:blip>
          <a:srcRect/>
          <a:stretch/>
        </p:blipFill>
        <p:spPr>
          <a:xfrm>
            <a:off x="9284238" y="2426825"/>
            <a:ext cx="500963" cy="526275"/>
          </a:xfrm>
          <a:prstGeom prst="rect">
            <a:avLst/>
          </a:prstGeom>
          <a:noFill/>
          <a:ln>
            <a:noFill/>
          </a:ln>
        </p:spPr>
      </p:pic>
      <p:sp>
        <p:nvSpPr>
          <p:cNvPr id="4064" name="Google Shape;4064;p65"/>
          <p:cNvSpPr txBox="1"/>
          <p:nvPr/>
        </p:nvSpPr>
        <p:spPr>
          <a:xfrm>
            <a:off x="4264925" y="55050"/>
            <a:ext cx="4656600" cy="6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1800">
                <a:latin typeface="Quicksand"/>
                <a:ea typeface="Quicksand"/>
                <a:cs typeface="Quicksand"/>
                <a:sym typeface="Quicksand"/>
              </a:rPr>
              <a:t>My primary Compass Point</a:t>
            </a:r>
            <a:r>
              <a:rPr lang="en" sz="1800" b="0" i="0" u="none" strike="noStrike" cap="none">
                <a:solidFill>
                  <a:srgbClr val="000000"/>
                </a:solidFill>
                <a:latin typeface="Quicksand"/>
                <a:ea typeface="Quicksand"/>
                <a:cs typeface="Quicksand"/>
                <a:sym typeface="Quicksand"/>
              </a:rPr>
              <a:t>: </a:t>
            </a:r>
            <a:endParaRPr sz="1800" b="0" i="0" u="none" strike="noStrike" cap="none">
              <a:solidFill>
                <a:srgbClr val="000000"/>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DC35">
            <a:alpha val="9800"/>
          </a:srgbClr>
        </a:solidFill>
        <a:effectLst/>
      </p:bgPr>
    </p:bg>
    <p:spTree>
      <p:nvGrpSpPr>
        <p:cNvPr id="1" name="Shape 4068"/>
        <p:cNvGrpSpPr/>
        <p:nvPr/>
      </p:nvGrpSpPr>
      <p:grpSpPr>
        <a:xfrm>
          <a:off x="0" y="0"/>
          <a:ext cx="0" cy="0"/>
          <a:chOff x="0" y="0"/>
          <a:chExt cx="0" cy="0"/>
        </a:xfrm>
      </p:grpSpPr>
      <p:sp>
        <p:nvSpPr>
          <p:cNvPr id="4069" name="Google Shape;4069;p66"/>
          <p:cNvSpPr txBox="1">
            <a:spLocks noGrp="1"/>
          </p:cNvSpPr>
          <p:nvPr>
            <p:ph type="title" idx="4294967295"/>
          </p:nvPr>
        </p:nvSpPr>
        <p:spPr>
          <a:xfrm>
            <a:off x="3385175" y="683401"/>
            <a:ext cx="3286800" cy="4111800"/>
          </a:xfrm>
          <a:prstGeom prst="rect">
            <a:avLst/>
          </a:prstGeom>
          <a:noFill/>
          <a:ln>
            <a:noFill/>
          </a:ln>
        </p:spPr>
        <p:txBody>
          <a:bodyPr spcFirstLastPara="1" wrap="square" lIns="0" tIns="0" rIns="0" bIns="0" anchor="t" anchorCtr="0">
            <a:noAutofit/>
          </a:bodyPr>
          <a:lstStyle/>
          <a:p>
            <a:pPr marL="457200" lvl="0" indent="-355600" algn="l" rtl="0">
              <a:lnSpc>
                <a:spcPct val="90000"/>
              </a:lnSpc>
              <a:spcBef>
                <a:spcPts val="0"/>
              </a:spcBef>
              <a:spcAft>
                <a:spcPts val="0"/>
              </a:spcAft>
              <a:buClr>
                <a:srgbClr val="040404"/>
              </a:buClr>
              <a:buSzPts val="2000"/>
              <a:buFont typeface="Quicksand"/>
              <a:buChar char="●"/>
            </a:pPr>
            <a:r>
              <a:rPr lang="en" sz="2000" b="0">
                <a:solidFill>
                  <a:srgbClr val="040404"/>
                </a:solidFill>
                <a:latin typeface="Quicksand"/>
                <a:ea typeface="Quicksand"/>
                <a:cs typeface="Quicksand"/>
                <a:sym typeface="Quicksand"/>
              </a:rPr>
              <a:t>In what ways might our preferences impact how we work with others?</a:t>
            </a:r>
            <a:endParaRPr sz="2000" b="0">
              <a:solidFill>
                <a:srgbClr val="040404"/>
              </a:solidFill>
              <a:latin typeface="Quicksand"/>
              <a:ea typeface="Quicksand"/>
              <a:cs typeface="Quicksand"/>
              <a:sym typeface="Quicksand"/>
            </a:endParaRPr>
          </a:p>
          <a:p>
            <a:pPr marL="457200" lvl="0" indent="-355600" algn="l" rtl="0">
              <a:lnSpc>
                <a:spcPct val="90000"/>
              </a:lnSpc>
              <a:spcBef>
                <a:spcPts val="1000"/>
              </a:spcBef>
              <a:spcAft>
                <a:spcPts val="0"/>
              </a:spcAft>
              <a:buClr>
                <a:srgbClr val="040404"/>
              </a:buClr>
              <a:buSzPts val="2000"/>
              <a:buFont typeface="Quicksand"/>
              <a:buChar char="●"/>
            </a:pPr>
            <a:r>
              <a:rPr lang="en" sz="2000" b="0">
                <a:solidFill>
                  <a:srgbClr val="040404"/>
                </a:solidFill>
                <a:latin typeface="Quicksand"/>
                <a:ea typeface="Quicksand"/>
                <a:cs typeface="Quicksand"/>
                <a:sym typeface="Quicksand"/>
              </a:rPr>
              <a:t>How might this information support our team?</a:t>
            </a:r>
            <a:endParaRPr sz="2000" b="0">
              <a:solidFill>
                <a:srgbClr val="040404"/>
              </a:solidFill>
              <a:latin typeface="Quicksand"/>
              <a:ea typeface="Quicksand"/>
              <a:cs typeface="Quicksand"/>
              <a:sym typeface="Quicksand"/>
            </a:endParaRPr>
          </a:p>
          <a:p>
            <a:pPr marL="457200" lvl="0" indent="-355600" algn="l" rtl="0">
              <a:lnSpc>
                <a:spcPct val="90000"/>
              </a:lnSpc>
              <a:spcBef>
                <a:spcPts val="1000"/>
              </a:spcBef>
              <a:spcAft>
                <a:spcPts val="0"/>
              </a:spcAft>
              <a:buClr>
                <a:srgbClr val="040404"/>
              </a:buClr>
              <a:buSzPts val="2000"/>
              <a:buFont typeface="Quicksand"/>
              <a:buChar char="●"/>
            </a:pPr>
            <a:r>
              <a:rPr lang="en" sz="2000" b="0">
                <a:solidFill>
                  <a:srgbClr val="040404"/>
                </a:solidFill>
                <a:latin typeface="Quicksand"/>
                <a:ea typeface="Quicksand"/>
                <a:cs typeface="Quicksand"/>
                <a:sym typeface="Quicksand"/>
              </a:rPr>
              <a:t>Where does our team have gaps in styles?</a:t>
            </a:r>
            <a:endParaRPr sz="2000" b="0">
              <a:solidFill>
                <a:srgbClr val="040404"/>
              </a:solidFill>
              <a:latin typeface="Quicksand"/>
              <a:ea typeface="Quicksand"/>
              <a:cs typeface="Quicksand"/>
              <a:sym typeface="Quicksand"/>
            </a:endParaRPr>
          </a:p>
          <a:p>
            <a:pPr marL="457200" lvl="0" indent="-355600" algn="l" rtl="0">
              <a:lnSpc>
                <a:spcPct val="90000"/>
              </a:lnSpc>
              <a:spcBef>
                <a:spcPts val="1000"/>
              </a:spcBef>
              <a:spcAft>
                <a:spcPts val="1000"/>
              </a:spcAft>
              <a:buClr>
                <a:srgbClr val="040404"/>
              </a:buClr>
              <a:buSzPts val="2000"/>
              <a:buFont typeface="Quicksand"/>
              <a:buChar char="●"/>
            </a:pPr>
            <a:r>
              <a:rPr lang="en" sz="2000" b="0">
                <a:solidFill>
                  <a:srgbClr val="040404"/>
                </a:solidFill>
                <a:latin typeface="Quicksand"/>
                <a:ea typeface="Quicksand"/>
                <a:cs typeface="Quicksand"/>
                <a:sym typeface="Quicksand"/>
              </a:rPr>
              <a:t>How might this community builder support our work?</a:t>
            </a:r>
            <a:endParaRPr sz="2000" b="0">
              <a:solidFill>
                <a:srgbClr val="040404"/>
              </a:solidFill>
              <a:latin typeface="Quicksand"/>
              <a:ea typeface="Quicksand"/>
              <a:cs typeface="Quicksand"/>
              <a:sym typeface="Quicksand"/>
            </a:endParaRPr>
          </a:p>
        </p:txBody>
      </p:sp>
      <p:sp>
        <p:nvSpPr>
          <p:cNvPr id="4070" name="Google Shape;4070;p66"/>
          <p:cNvSpPr txBox="1"/>
          <p:nvPr/>
        </p:nvSpPr>
        <p:spPr>
          <a:xfrm>
            <a:off x="0" y="0"/>
            <a:ext cx="3000000" cy="683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 sz="3600" b="0" i="0" u="none" strike="noStrike" cap="none">
                <a:solidFill>
                  <a:srgbClr val="040404"/>
                </a:solidFill>
                <a:latin typeface="Quicksand"/>
                <a:ea typeface="Quicksand"/>
                <a:cs typeface="Quicksand"/>
                <a:sym typeface="Quicksand"/>
              </a:rPr>
              <a:t>Reflect</a:t>
            </a:r>
            <a:endParaRPr sz="3600" b="0" i="0" u="none" strike="noStrike" cap="none">
              <a:solidFill>
                <a:srgbClr val="040404"/>
              </a:solidFill>
              <a:latin typeface="Quicksand"/>
              <a:ea typeface="Quicksand"/>
              <a:cs typeface="Quicksand"/>
              <a:sym typeface="Quicksand"/>
            </a:endParaRPr>
          </a:p>
        </p:txBody>
      </p:sp>
      <p:pic>
        <p:nvPicPr>
          <p:cNvPr id="4071" name="Google Shape;4071;p66"/>
          <p:cNvPicPr preferRelativeResize="0"/>
          <p:nvPr/>
        </p:nvPicPr>
        <p:blipFill rotWithShape="1">
          <a:blip r:embed="rId3">
            <a:alphaModFix/>
          </a:blip>
          <a:srcRect/>
          <a:stretch/>
        </p:blipFill>
        <p:spPr>
          <a:xfrm>
            <a:off x="109300" y="683401"/>
            <a:ext cx="3116799" cy="4361824"/>
          </a:xfrm>
          <a:prstGeom prst="rect">
            <a:avLst/>
          </a:prstGeom>
          <a:noFill/>
          <a:ln w="9525" cap="flat" cmpd="sng">
            <a:solidFill>
              <a:srgbClr val="040404"/>
            </a:solidFill>
            <a:prstDash val="solid"/>
            <a:round/>
            <a:headEnd type="none" w="sm" len="sm"/>
            <a:tailEnd type="none" w="sm" len="sm"/>
          </a:ln>
        </p:spPr>
      </p:pic>
      <p:sp>
        <p:nvSpPr>
          <p:cNvPr id="4072" name="Google Shape;4072;p66"/>
          <p:cNvSpPr txBox="1"/>
          <p:nvPr/>
        </p:nvSpPr>
        <p:spPr>
          <a:xfrm>
            <a:off x="6576600" y="4599900"/>
            <a:ext cx="25518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4"/>
              </a:rPr>
              <a:t>https://nsrfharmony.org/wp-content/uploads/2017/10/north_south_0.pdf</a:t>
            </a:r>
            <a:r>
              <a:rPr lang="en"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3895</Words>
  <Application>Microsoft Office PowerPoint</Application>
  <PresentationFormat>On-screen Show (16:9)</PresentationFormat>
  <Paragraphs>560</Paragraphs>
  <Slides>74</Slides>
  <Notes>74</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74</vt:i4>
      </vt:variant>
    </vt:vector>
  </HeadingPairs>
  <TitlesOfParts>
    <vt:vector size="98" baseType="lpstr">
      <vt:lpstr>Arial</vt:lpstr>
      <vt:lpstr>Paytone One</vt:lpstr>
      <vt:lpstr>Open Sans</vt:lpstr>
      <vt:lpstr>Calibri</vt:lpstr>
      <vt:lpstr>Fira Sans Extra Condensed Medium</vt:lpstr>
      <vt:lpstr>Century Gothic</vt:lpstr>
      <vt:lpstr>Courier New</vt:lpstr>
      <vt:lpstr>Helvetica Neue</vt:lpstr>
      <vt:lpstr>Roboto Light</vt:lpstr>
      <vt:lpstr>Encode Sans Semi Condensed</vt:lpstr>
      <vt:lpstr>Roboto</vt:lpstr>
      <vt:lpstr>Lato</vt:lpstr>
      <vt:lpstr>Encode Sans Semi Condensed Light</vt:lpstr>
      <vt:lpstr>Quicksand</vt:lpstr>
      <vt:lpstr>Aldrich</vt:lpstr>
      <vt:lpstr>Abel</vt:lpstr>
      <vt:lpstr>Amatic SC</vt:lpstr>
      <vt:lpstr>Abril Fatface</vt:lpstr>
      <vt:lpstr>Chelsea Market</vt:lpstr>
      <vt:lpstr>Happy Monkey</vt:lpstr>
      <vt:lpstr>Simple Light</vt:lpstr>
      <vt:lpstr>Simple Light</vt:lpstr>
      <vt:lpstr>Ephesus template</vt:lpstr>
      <vt:lpstr>Ephesus template</vt:lpstr>
      <vt:lpstr>DE-MTSS   Cadre Meeting </vt:lpstr>
      <vt:lpstr>PowerPoint Presentation</vt:lpstr>
      <vt:lpstr>PowerPoint Presentation</vt:lpstr>
      <vt:lpstr>The DE-MTSS TA Center Team </vt:lpstr>
      <vt:lpstr>Our Cadre’s Purpose</vt:lpstr>
      <vt:lpstr>Community Builder: The Compass Points</vt:lpstr>
      <vt:lpstr>PowerPoint Presentation</vt:lpstr>
      <vt:lpstr>PowerPoint Presentation</vt:lpstr>
      <vt:lpstr>In what ways might our preferences impact how we work with others? How might this information support our team? Where does our team have gaps in styles? How might this community builder support our work?</vt:lpstr>
      <vt:lpstr>PowerPoint Presentation</vt:lpstr>
      <vt:lpstr>Today’s Topics </vt:lpstr>
      <vt:lpstr>Defining MTSS in Delaware</vt:lpstr>
      <vt:lpstr>District Reflection for Integrated MTSS</vt:lpstr>
      <vt:lpstr>PowerPoint Presentation</vt:lpstr>
      <vt:lpstr>MTSS District Support Systems</vt:lpstr>
      <vt:lpstr>District Support Checklist Activity Steps</vt:lpstr>
      <vt:lpstr>Continuing Our Discussion… Exploring Current  DE-MTSS Materials</vt:lpstr>
      <vt:lpstr>Current DE-MTSS Guide Resources </vt:lpstr>
      <vt:lpstr>DE-MTSS Guide Resources Poll Questions </vt:lpstr>
      <vt:lpstr>DE-MTSS Schoology Modules - PDMS Course 30130</vt:lpstr>
      <vt:lpstr>DE-MTSS Schoology Modules Poll Questions</vt:lpstr>
      <vt:lpstr>Overall Utility Poll Question</vt:lpstr>
      <vt:lpstr>Cadre Discussion Questions about DE-MTSS Resources</vt:lpstr>
      <vt:lpstr>Some of what you shared last time…</vt:lpstr>
      <vt:lpstr>DE-MTSS Resource Activity </vt:lpstr>
      <vt:lpstr>DE-MTSS Resource Reflection Activity</vt:lpstr>
      <vt:lpstr>   </vt:lpstr>
      <vt:lpstr>PowerPoint Presentation</vt:lpstr>
      <vt:lpstr>High School Forum</vt:lpstr>
      <vt:lpstr>Tier 3 Updates - Recent Events</vt:lpstr>
      <vt:lpstr>Tier 3 Updates</vt:lpstr>
      <vt:lpstr>DE-MTSS &amp; Parent Information Center</vt:lpstr>
      <vt:lpstr>MTSS Resources  </vt:lpstr>
      <vt:lpstr>PL and Delaware Teacher Growth and Support System  </vt:lpstr>
      <vt:lpstr>YMHFA</vt:lpstr>
      <vt:lpstr>PowerPoint Presentation</vt:lpstr>
      <vt:lpstr>Social, Emotional &amp; Behavioral Wellbeing Conference</vt:lpstr>
      <vt:lpstr>   </vt:lpstr>
      <vt:lpstr>DE School Climate Survey Update &amp; Check-in</vt:lpstr>
      <vt:lpstr>DE School Climate Survey Update &amp; Check-in</vt:lpstr>
      <vt:lpstr>Data-based Decision Making Processes</vt:lpstr>
      <vt:lpstr>Argyris’ Ladder of Inference</vt:lpstr>
      <vt:lpstr>   </vt:lpstr>
      <vt:lpstr>Equity Committee</vt:lpstr>
      <vt:lpstr>What is Equity?</vt:lpstr>
      <vt:lpstr>PowerPoint Presentation</vt:lpstr>
      <vt:lpstr>PowerPoint Presentation</vt:lpstr>
      <vt:lpstr>Data-based Decision Making Process</vt:lpstr>
      <vt:lpstr>PowerPoint Presentation</vt:lpstr>
      <vt:lpstr>Our Here and Now:</vt:lpstr>
      <vt:lpstr>PowerPoint Presentation</vt:lpstr>
      <vt:lpstr>Our Here and Now:</vt:lpstr>
      <vt:lpstr>Asset Map Of Data Sources</vt:lpstr>
      <vt:lpstr>What Do We Include?</vt:lpstr>
      <vt:lpstr>A Comprehensive Assessment System  </vt:lpstr>
      <vt:lpstr>How Else Can We Grow Our Data Sources?</vt:lpstr>
      <vt:lpstr>The Benefits of Time Spent Mapping</vt:lpstr>
      <vt:lpstr>The Benefits of Time Spent Mapping</vt:lpstr>
      <vt:lpstr>The Benefits of Time Spent Mapping</vt:lpstr>
      <vt:lpstr>PowerPoint Presentation</vt:lpstr>
      <vt:lpstr>DE School Climate Survey: Teacher-Student Relationships Subscale</vt:lpstr>
      <vt:lpstr>Building Trust and Elevating Voices and Experiences</vt:lpstr>
      <vt:lpstr>PowerPoint Presentation</vt:lpstr>
      <vt:lpstr>PowerPoint Presentation</vt:lpstr>
      <vt:lpstr>DE-MTSS Team Audit (aka - Working Smarter Matrix)</vt:lpstr>
      <vt:lpstr>Reflection</vt:lpstr>
      <vt:lpstr>Tier 1 MTSS Leadership Team Commitment to Equity</vt:lpstr>
      <vt:lpstr>PowerPoint Presentation</vt:lpstr>
      <vt:lpstr>Centering Equity in Data-Based Decision-Making…Last pieces</vt:lpstr>
      <vt:lpstr>Inquiry Before Problematizing Student Behavior</vt:lpstr>
      <vt:lpstr>Resources Cultivated for DE Schools</vt:lpstr>
      <vt:lpstr>Pushout: The Criminalization of Black Girls in Schools</vt:lpstr>
      <vt:lpstr>Evaluation</vt:lpstr>
      <vt:lpstr>Next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DE-MTSS   Cadre Meeting </dc:title>
  <cp:lastModifiedBy>Emily Consiglio</cp:lastModifiedBy>
  <cp:revision>1</cp:revision>
  <dcterms:modified xsi:type="dcterms:W3CDTF">2024-03-11T14:54:49Z</dcterms:modified>
</cp:coreProperties>
</file>